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2" r:id="rId3"/>
    <p:sldId id="262" r:id="rId4"/>
    <p:sldId id="263" r:id="rId5"/>
    <p:sldId id="264" r:id="rId6"/>
    <p:sldId id="265" r:id="rId7"/>
    <p:sldId id="266" r:id="rId8"/>
    <p:sldId id="271" r:id="rId9"/>
    <p:sldId id="270" r:id="rId10"/>
    <p:sldId id="274" r:id="rId11"/>
    <p:sldId id="269" r:id="rId12"/>
    <p:sldId id="268" r:id="rId13"/>
    <p:sldId id="257" r:id="rId14"/>
    <p:sldId id="27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6186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7886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9771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7909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4229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170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8926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724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3102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107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9088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31556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20abd\OneDrive\Рабочий стол\Конкурс Религия\3dee778c6c618cca19aa48a16e68ba747849b3d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3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43608" y="1556791"/>
            <a:ext cx="8028384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урока: 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Золотое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 нравственности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75656" y="188640"/>
            <a:ext cx="6840760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МКОУ «</a:t>
            </a:r>
            <a:r>
              <a:rPr lang="ru-RU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Санчинская</a:t>
            </a: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СОШ»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Кайтагского</a:t>
            </a: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РД</a:t>
            </a:r>
            <a:endParaRPr lang="ru-RU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39952" y="5013176"/>
            <a:ext cx="4752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истории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Гамидова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А.Г.</a:t>
            </a:r>
          </a:p>
          <a:p>
            <a:r>
              <a:rPr lang="ru-RU" sz="2400" b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2022-2023 гг.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38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Цели урока: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5" y="-99392"/>
            <a:ext cx="9144000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35709" y="1268760"/>
            <a:ext cx="8100392" cy="5129808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FF0000"/>
                </a:solidFill>
              </a:rPr>
              <a:t>Формирование представлений о золотом правиле нравственности, повышать мотивацию детей к самосовершенствованию;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FF0000"/>
                </a:solidFill>
              </a:rPr>
              <a:t>Учить сравнивать правила нравственности в разных религиях и подвести к пониманию того, что все религии проповедуют доброту, любовь, уважение, ответственность;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FF0000"/>
                </a:solidFill>
              </a:rPr>
              <a:t>Развивать актёрские, творческие способности, коммуникационные навыки, учить работать в группе;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FF0000"/>
                </a:solidFill>
              </a:rPr>
              <a:t>Воспитывать нравственные качества и чувства;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FF0000"/>
                </a:solidFill>
              </a:rPr>
              <a:t>Связать материал с жизнью; помочь находить примеры того, как можно жить по нравственным законам.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75656" y="116632"/>
            <a:ext cx="5976664" cy="76944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ЦЕЛИ УРОКА :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61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20abd\OneDrive\Рабочий стол\Конкурс Религия\3dee778c6c618cca19aa48a16e68ba747849b3d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06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8956" y="160624"/>
            <a:ext cx="5112568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Самосовершенствование</a:t>
            </a:r>
            <a:endParaRPr lang="ru-RU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31640" y="980728"/>
            <a:ext cx="6768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Желание и стремление стать лучше, развивать в себе всё самое хорошее, работать над собой.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C:\Users\20abd\OneDrive\Рабочий стол\Конкурс Религия\4-scale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853229"/>
            <a:ext cx="2591702" cy="2591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20abd\OneDrive\Рабочий стол\Конкурс Религия\de8d437d6fc849467cbf9dd0afe5b2c5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08920"/>
            <a:ext cx="3159086" cy="2390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20abd\OneDrive\Рабочий стол\Конкурс Религия\kartinki-pro-samosovershenstvovanie-1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324949"/>
            <a:ext cx="3983175" cy="2239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84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20abd\OneDrive\Рабочий стол\Конкурс Религия\3dee778c6c618cca19aa48a16e68ba747849b3d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03648" y="1008310"/>
            <a:ext cx="633670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как хотите , чтобы с вами поступали люди, так и вы поступайте с ними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  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Иисус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Христос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87624" y="260648"/>
            <a:ext cx="6912768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Нравственный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 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христианстве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20abd\OneDrive\Рабочий стол\Конкурс Религия\469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562581"/>
            <a:ext cx="6317432" cy="4058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7227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20abd\OneDrive\Рабочий стол\Конкурс Религия\3dee778c6c618cca19aa48a16e68ba747849b3d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23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187624" y="116633"/>
            <a:ext cx="784887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Коран обязывает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мусульман:</a:t>
            </a:r>
          </a:p>
          <a:p>
            <a:endParaRPr lang="ru-RU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«Делайте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 родителям, </a:t>
            </a:r>
            <a:endParaRPr lang="ru-RU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родственникам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сиротам, </a:t>
            </a:r>
            <a:endParaRPr lang="ru-RU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нуждающемуся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соседу, </a:t>
            </a:r>
            <a:endParaRPr lang="ru-RU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состоящему в родстве, </a:t>
            </a:r>
            <a:endParaRPr lang="ru-RU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не состоящему, и товарищу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путнику, и тем, кем вы владеете»</a:t>
            </a:r>
          </a:p>
          <a:p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614773"/>
            <a:ext cx="5622136" cy="3264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6601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20abd\OneDrive\Рабочий стол\Конкурс Религия\3dee778c6c618cca19aa48a16e68ba747849b3d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71600" y="44625"/>
            <a:ext cx="7848871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Один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важнейших этических принципов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буддизма- </a:t>
            </a:r>
          </a:p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ненасилия, основанный на  любви и доброте.</a:t>
            </a:r>
          </a:p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живые существа обладают одинаковым правом на жизнь и счастье.</a:t>
            </a:r>
          </a:p>
          <a:p>
            <a:endParaRPr lang="ru-RU" sz="36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:\Users\20abd\OneDrive\Рабочий стол\Конкурс Религия\7d316ca921c3974d9fe664321ee32220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723" y="3092946"/>
            <a:ext cx="5616624" cy="374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724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20abd\OneDrive\Рабочий стол\Конкурс Религия\3dee778c6c618cca19aa48a16e68ba747849b3d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115616" y="260649"/>
            <a:ext cx="7848872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Китайский философ </a:t>
            </a:r>
            <a:endParaRPr lang="ru-RU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Конфуций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говорил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Есть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 слово, которое выражает моральный закон всей жизни. Это – «взаимность».</a:t>
            </a:r>
          </a:p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«Чего не хочешь для себя- не делай другим»</a:t>
            </a:r>
          </a:p>
          <a:p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968054"/>
            <a:ext cx="6624736" cy="3726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402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20abd\OneDrive\Рабочий стол\Конкурс Религия\3dee778c6c618cca19aa48a16e68ba747849b3d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632" y="0"/>
            <a:ext cx="3888432" cy="692894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 позволяй душе лениться!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 в ступе воду не толочь,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Душа обязана трудиться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 день и ночь, и день и ночь!</a:t>
            </a:r>
          </a:p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Гони ее от дома к дому,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Тащи с этапа на этап,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 пустырю, по бурелому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Через сугроб, через ухаб!</a:t>
            </a:r>
          </a:p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 разрешай ей спать в постели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свете утренней звезды,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Держи лентяйку в черном теле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 не снимай с нее узды!</a:t>
            </a:r>
          </a:p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Коль дать ей вздумаешь поблажку,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Освобождая от работ,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Она последнюю рубашку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 тебя без жалости сорвет.</a:t>
            </a:r>
          </a:p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 ты хватай ее за плечи,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 и мучай дотемна,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 жить с тобой по-человечьи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Училась заново она.</a:t>
            </a:r>
          </a:p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Она рабыня и царица,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Она работница и дочь,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Она обязана трудиться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 день и ночь, и день и ночь!</a:t>
            </a:r>
          </a:p>
        </p:txBody>
      </p:sp>
      <p:pic>
        <p:nvPicPr>
          <p:cNvPr id="1027" name="Picture 3" descr="C:\Users\20abd\OneDrive\Рабочий стол\БЛОКАДА\origina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655" y="116632"/>
            <a:ext cx="3365281" cy="469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56176" y="4941168"/>
            <a:ext cx="2232248" cy="138499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Николай Алексеевич Заболоцкий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649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20abd\OneDrive\Рабочий стол\Конкурс Религия\3dee778c6c618cca19aa48a16e68ba747849b3d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Горизонтальный свиток 4"/>
          <p:cNvSpPr/>
          <p:nvPr/>
        </p:nvSpPr>
        <p:spPr>
          <a:xfrm>
            <a:off x="1818268" y="4581128"/>
            <a:ext cx="6696744" cy="2088232"/>
          </a:xfrm>
          <a:prstGeom prst="horizont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555776" y="5039213"/>
            <a:ext cx="52565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15816" y="5157192"/>
            <a:ext cx="34205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Доброта</a:t>
            </a:r>
            <a:endParaRPr lang="ru-RU" sz="4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8268" y="-1"/>
            <a:ext cx="5994092" cy="4495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57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20abd\OneDrive\Рабочий стол\Конкурс Религия\3dee778c6c618cca19aa48a16e68ba747849b3d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Горизонтальный свиток 4"/>
          <p:cNvSpPr/>
          <p:nvPr/>
        </p:nvSpPr>
        <p:spPr>
          <a:xfrm>
            <a:off x="2123728" y="5345832"/>
            <a:ext cx="5688632" cy="1512168"/>
          </a:xfrm>
          <a:prstGeom prst="horizont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555776" y="5039213"/>
            <a:ext cx="52565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14499" y="5717195"/>
            <a:ext cx="30277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Любовь</a:t>
            </a:r>
            <a:endParaRPr lang="ru-RU" sz="4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Users\20abd\OneDrive\Рабочий стол\Конкурс Религия\muslim_girl01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519"/>
            <a:ext cx="3975398" cy="2646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500" y="2714220"/>
            <a:ext cx="4834297" cy="271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C:\Users\20abd\OneDrive\Рабочий стол\Конкурс Религия\b2ap3_large_111111C7483052-130519-retiree-hmed-12p.social_share_1024x768_scal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366" y="31519"/>
            <a:ext cx="3980098" cy="2653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968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20abd\OneDrive\Рабочий стол\Конкурс Религия\3dee778c6c618cca19aa48a16e68ba747849b3d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00" y="1683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20abd\OneDrive\Рабочий стол\9e4d4d9c73139cdc7e9a989d419034e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4447"/>
            <a:ext cx="3174754" cy="2203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0336"/>
            <a:ext cx="3226019" cy="3113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C:\Users\20abd\OneDrive\Рабочий стол\010-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32705"/>
            <a:ext cx="4420275" cy="3125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Горизонтальный свиток 3"/>
          <p:cNvSpPr/>
          <p:nvPr/>
        </p:nvSpPr>
        <p:spPr>
          <a:xfrm>
            <a:off x="1979712" y="5373216"/>
            <a:ext cx="5760640" cy="1501623"/>
          </a:xfrm>
          <a:prstGeom prst="horizont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483768" y="5708528"/>
            <a:ext cx="5112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Уважение</a:t>
            </a:r>
            <a:endParaRPr lang="ru-RU" sz="4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96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20abd\OneDrive\Рабочий стол\Конкурс Религия\3dee778c6c618cca19aa48a16e68ba747849b3d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20abd\OneDrive\Рабочий стол\ris.-3-pomoshch-nuzhdajushchimsj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0"/>
            <a:ext cx="3240361" cy="2160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20abd\OneDrive\Рабочий стол\1644928146_11-fikiwiki-com-p-kartinki-uvazhenie-k-starshim-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1459"/>
            <a:ext cx="4301208" cy="2867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20abd\OneDrive\Рабочий стол\iso-26000-sosyal-sorumluluk-yonetim-sistemi-belgelendirme-sureci-nasildi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963" y="3140968"/>
            <a:ext cx="4733073" cy="2082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Горизонтальный свиток 3"/>
          <p:cNvSpPr/>
          <p:nvPr/>
        </p:nvSpPr>
        <p:spPr>
          <a:xfrm>
            <a:off x="1512343" y="5367536"/>
            <a:ext cx="6840760" cy="1490464"/>
          </a:xfrm>
          <a:prstGeom prst="horizont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Ответственность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C:\Users\20abd\OneDrive\Рабочий стол\Конкурс Религия\Fotolia_50335593_Subscription_Monthly_M-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032846"/>
            <a:ext cx="3036994" cy="1662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20abd\OneDrive\Рабочий стол\Конкурс Религия\6347352e415b378007263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640432"/>
            <a:ext cx="2880320" cy="192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8878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8" y="16839"/>
            <a:ext cx="9144000" cy="6841161"/>
          </a:xfrm>
        </p:spPr>
      </p:pic>
      <p:sp>
        <p:nvSpPr>
          <p:cNvPr id="3" name="Прямоугольник 2"/>
          <p:cNvSpPr/>
          <p:nvPr/>
        </p:nvSpPr>
        <p:spPr>
          <a:xfrm>
            <a:off x="1043608" y="764704"/>
            <a:ext cx="784887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 мысли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мудрецов: 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Попробуй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наступить,……. </a:t>
            </a:r>
            <a:endParaRPr lang="ru-RU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захватить,…….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кулак показывать,……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спрятать, 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……..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кричать,…….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разорвать,…….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1452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8" y="16839"/>
            <a:ext cx="9144000" cy="6841161"/>
          </a:xfrm>
        </p:spPr>
      </p:pic>
      <p:sp>
        <p:nvSpPr>
          <p:cNvPr id="3" name="Прямоугольник 2"/>
          <p:cNvSpPr/>
          <p:nvPr/>
        </p:nvSpPr>
        <p:spPr>
          <a:xfrm>
            <a:off x="1043608" y="764704"/>
            <a:ext cx="784887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 мысли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мудрецов: 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Попробуй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наступить,……. а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уступить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захватить,……. а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отдать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кулак показывать,…… 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протянуть ладонь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спрятать, 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……..а поделиться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кричать,……. а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выслушать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разорвать,……. а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склеить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3261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Религия 4 кл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Религия 4 кл</Template>
  <TotalTime>205</TotalTime>
  <Words>327</Words>
  <Application>Microsoft Office PowerPoint</Application>
  <PresentationFormat>Экран (4:3)</PresentationFormat>
  <Paragraphs>63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Религия 4 кл</vt:lpstr>
      <vt:lpstr>Презентация PowerPoint</vt:lpstr>
      <vt:lpstr>Цели урока: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урока: «Золотое правило нравственности»</dc:title>
  <dc:creator>Асад Гамидов</dc:creator>
  <cp:lastModifiedBy>Асад Гамидов</cp:lastModifiedBy>
  <cp:revision>25</cp:revision>
  <dcterms:created xsi:type="dcterms:W3CDTF">2023-01-31T18:27:04Z</dcterms:created>
  <dcterms:modified xsi:type="dcterms:W3CDTF">2023-03-05T16:19:56Z</dcterms:modified>
</cp:coreProperties>
</file>