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0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notesSlides/notesSlide12.xml" ContentType="application/vnd.openxmlformats-officedocument.presentationml.notes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0.xml" ContentType="application/vnd.openxmlformats-officedocument.presentationml.tags+xml"/>
  <Override PartName="/ppt/notesSlides/notesSlide16.xml" ContentType="application/vnd.openxmlformats-officedocument.presentationml.notesSlide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30.xml" ContentType="application/vnd.openxmlformats-officedocument.presentationml.tags+xml"/>
  <Override PartName="/ppt/notesSlides/notesSlide26.xml" ContentType="application/vnd.openxmlformats-officedocument.presentationml.notesSlide+xml"/>
  <Override PartName="/ppt/tags/tag31.xml" ContentType="application/vnd.openxmlformats-officedocument.presentationml.tags+xml"/>
  <Override PartName="/ppt/notesSlides/notesSlide27.xml" ContentType="application/vnd.openxmlformats-officedocument.presentationml.notesSlide+xml"/>
  <Override PartName="/ppt/tags/tag32.xml" ContentType="application/vnd.openxmlformats-officedocument.presentationml.tags+xml"/>
  <Override PartName="/ppt/notesSlides/notesSlide28.xml" ContentType="application/vnd.openxmlformats-officedocument.presentationml.notesSlide+xml"/>
  <Override PartName="/ppt/tags/tag33.xml" ContentType="application/vnd.openxmlformats-officedocument.presentationml.tags+xml"/>
  <Override PartName="/ppt/notesSlides/notesSlide29.xml" ContentType="application/vnd.openxmlformats-officedocument.presentationml.notesSlide+xml"/>
  <Override PartName="/ppt/tags/tag34.xml" ContentType="application/vnd.openxmlformats-officedocument.presentationml.tags+xml"/>
  <Override PartName="/ppt/notesSlides/notesSlide30.xml" ContentType="application/vnd.openxmlformats-officedocument.presentationml.notesSlide+xml"/>
  <Override PartName="/ppt/tags/tag35.xml" ContentType="application/vnd.openxmlformats-officedocument.presentationml.tags+xml"/>
  <Override PartName="/ppt/notesSlides/notesSlide31.xml" ContentType="application/vnd.openxmlformats-officedocument.presentationml.notesSlide+xml"/>
  <Override PartName="/ppt/tags/tag36.xml" ContentType="application/vnd.openxmlformats-officedocument.presentationml.tags+xml"/>
  <Override PartName="/ppt/notesSlides/notesSlide32.xml" ContentType="application/vnd.openxmlformats-officedocument.presentationml.notesSlide+xml"/>
  <Override PartName="/ppt/tags/tag37.xml" ContentType="application/vnd.openxmlformats-officedocument.presentationml.tags+xml"/>
  <Override PartName="/ppt/notesSlides/notesSlide33.xml" ContentType="application/vnd.openxmlformats-officedocument.presentationml.notesSlide+xml"/>
  <Override PartName="/ppt/tags/tag38.xml" ContentType="application/vnd.openxmlformats-officedocument.presentationml.tags+xml"/>
  <Override PartName="/ppt/notesSlides/notesSlide34.xml" ContentType="application/vnd.openxmlformats-officedocument.presentationml.notesSlide+xml"/>
  <Override PartName="/ppt/tags/tag39.xml" ContentType="application/vnd.openxmlformats-officedocument.presentationml.tags+xml"/>
  <Override PartName="/ppt/notesSlides/notesSlide35.xml" ContentType="application/vnd.openxmlformats-officedocument.presentationml.notesSlide+xml"/>
  <Override PartName="/ppt/tags/tag40.xml" ContentType="application/vnd.openxmlformats-officedocument.presentationml.tags+xml"/>
  <Override PartName="/ppt/notesSlides/notesSlide36.xml" ContentType="application/vnd.openxmlformats-officedocument.presentationml.notesSlide+xml"/>
  <Override PartName="/ppt/tags/tag41.xml" ContentType="application/vnd.openxmlformats-officedocument.presentationml.tags+xml"/>
  <Override PartName="/ppt/notesSlides/notesSlide37.xml" ContentType="application/vnd.openxmlformats-officedocument.presentationml.notesSlide+xml"/>
  <Override PartName="/ppt/tags/tag42.xml" ContentType="application/vnd.openxmlformats-officedocument.presentationml.tags+xml"/>
  <Override PartName="/ppt/notesSlides/notesSlide38.xml" ContentType="application/vnd.openxmlformats-officedocument.presentationml.notesSlide+xml"/>
  <Override PartName="/ppt/tags/tag43.xml" ContentType="application/vnd.openxmlformats-officedocument.presentationml.tags+xml"/>
  <Override PartName="/ppt/notesSlides/notesSlide39.xml" ContentType="application/vnd.openxmlformats-officedocument.presentationml.notesSlide+xml"/>
  <Override PartName="/ppt/tags/tag44.xml" ContentType="application/vnd.openxmlformats-officedocument.presentationml.tags+xml"/>
  <Override PartName="/ppt/notesSlides/notesSlide40.xml" ContentType="application/vnd.openxmlformats-officedocument.presentationml.notesSlide+xml"/>
  <Override PartName="/ppt/tags/tag45.xml" ContentType="application/vnd.openxmlformats-officedocument.presentationml.tags+xml"/>
  <Override PartName="/ppt/notesSlides/notesSlide41.xml" ContentType="application/vnd.openxmlformats-officedocument.presentationml.notesSlide+xml"/>
  <Override PartName="/ppt/tags/tag46.xml" ContentType="application/vnd.openxmlformats-officedocument.presentationml.tags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2" r:id="rId10"/>
    <p:sldId id="265" r:id="rId11"/>
    <p:sldId id="269" r:id="rId12"/>
    <p:sldId id="270" r:id="rId13"/>
    <p:sldId id="266" r:id="rId14"/>
    <p:sldId id="272" r:id="rId15"/>
    <p:sldId id="267" r:id="rId16"/>
    <p:sldId id="300" r:id="rId17"/>
    <p:sldId id="268" r:id="rId18"/>
    <p:sldId id="273" r:id="rId19"/>
    <p:sldId id="277" r:id="rId20"/>
    <p:sldId id="278" r:id="rId21"/>
    <p:sldId id="276" r:id="rId22"/>
    <p:sldId id="279" r:id="rId23"/>
    <p:sldId id="275" r:id="rId24"/>
    <p:sldId id="280" r:id="rId25"/>
    <p:sldId id="274" r:id="rId26"/>
    <p:sldId id="281" r:id="rId27"/>
    <p:sldId id="282" r:id="rId28"/>
    <p:sldId id="286" r:id="rId29"/>
    <p:sldId id="284" r:id="rId30"/>
    <p:sldId id="287" r:id="rId31"/>
    <p:sldId id="285" r:id="rId32"/>
    <p:sldId id="288" r:id="rId33"/>
    <p:sldId id="283" r:id="rId34"/>
    <p:sldId id="289" r:id="rId35"/>
    <p:sldId id="291" r:id="rId36"/>
    <p:sldId id="294" r:id="rId37"/>
    <p:sldId id="292" r:id="rId38"/>
    <p:sldId id="295" r:id="rId39"/>
    <p:sldId id="293" r:id="rId40"/>
    <p:sldId id="296" r:id="rId41"/>
    <p:sldId id="290" r:id="rId42"/>
    <p:sldId id="297" r:id="rId43"/>
  </p:sldIdLst>
  <p:sldSz cx="12192000" cy="6858000"/>
  <p:notesSz cx="6858000" cy="9144000"/>
  <p:custDataLst>
    <p:tags r:id="rId4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36B1"/>
    <a:srgbClr val="66FF66"/>
    <a:srgbClr val="FF0066"/>
    <a:srgbClr val="FF66FF"/>
    <a:srgbClr val="00CC00"/>
    <a:srgbClr val="2D5190"/>
    <a:srgbClr val="3864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7" autoAdjust="0"/>
    <p:restoredTop sz="96323" autoAdjust="0"/>
  </p:normalViewPr>
  <p:slideViewPr>
    <p:cSldViewPr snapToGrid="0">
      <p:cViewPr varScale="1">
        <p:scale>
          <a:sx n="113" d="100"/>
          <a:sy n="113" d="100"/>
        </p:scale>
        <p:origin x="-564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E405C8-7EFE-4B15-807D-7765AE454758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80661A-DBC5-460F-8DD8-4E346A31B1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55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670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361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295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400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193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5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304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2118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5941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129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148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7209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1870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58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985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58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506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4484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6027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1061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7315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9066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5990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5086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1569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2489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7299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7242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1034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14321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3867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0597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5611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8085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4944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21411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4639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59909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54053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4444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91628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925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436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0249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818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291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672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772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623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20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201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891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159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2175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160939" y="2952925"/>
            <a:ext cx="2910980" cy="101506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ОТВЕТ</a:t>
            </a:r>
            <a:endParaRPr lang="ru-RU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492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5DBFB-DE8D-4744-928A-4B216267F296}" type="datetimeFigureOut">
              <a:rPr lang="ru-RU" smtClean="0"/>
              <a:t>27.02.2023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4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13" Type="http://schemas.openxmlformats.org/officeDocument/2006/relationships/slide" Target="slide37.xml"/><Relationship Id="rId18" Type="http://schemas.openxmlformats.org/officeDocument/2006/relationships/slide" Target="slide39.xml"/><Relationship Id="rId26" Type="http://schemas.openxmlformats.org/officeDocument/2006/relationships/image" Target="../media/image6.jpg"/><Relationship Id="rId3" Type="http://schemas.openxmlformats.org/officeDocument/2006/relationships/notesSlide" Target="../notesSlides/notesSlide2.xml"/><Relationship Id="rId21" Type="http://schemas.openxmlformats.org/officeDocument/2006/relationships/slide" Target="slide25.xml"/><Relationship Id="rId7" Type="http://schemas.openxmlformats.org/officeDocument/2006/relationships/slide" Target="slide27.xml"/><Relationship Id="rId12" Type="http://schemas.openxmlformats.org/officeDocument/2006/relationships/slide" Target="slide29.xml"/><Relationship Id="rId17" Type="http://schemas.openxmlformats.org/officeDocument/2006/relationships/slide" Target="slide31.xml"/><Relationship Id="rId25" Type="http://schemas.openxmlformats.org/officeDocument/2006/relationships/image" Target="../media/image5.jpg"/><Relationship Id="rId2" Type="http://schemas.openxmlformats.org/officeDocument/2006/relationships/slideLayout" Target="../slideLayouts/slideLayout2.xml"/><Relationship Id="rId16" Type="http://schemas.openxmlformats.org/officeDocument/2006/relationships/slide" Target="slide23.xml"/><Relationship Id="rId20" Type="http://schemas.openxmlformats.org/officeDocument/2006/relationships/slide" Target="slide17.xml"/><Relationship Id="rId29" Type="http://schemas.openxmlformats.org/officeDocument/2006/relationships/image" Target="../media/image8.jpg"/><Relationship Id="rId1" Type="http://schemas.openxmlformats.org/officeDocument/2006/relationships/tags" Target="../tags/tag6.xml"/><Relationship Id="rId6" Type="http://schemas.openxmlformats.org/officeDocument/2006/relationships/slide" Target="slide19.xml"/><Relationship Id="rId11" Type="http://schemas.openxmlformats.org/officeDocument/2006/relationships/slide" Target="slide21.xml"/><Relationship Id="rId24" Type="http://schemas.openxmlformats.org/officeDocument/2006/relationships/image" Target="../media/image4.jpg"/><Relationship Id="rId5" Type="http://schemas.openxmlformats.org/officeDocument/2006/relationships/slide" Target="slide11.xml"/><Relationship Id="rId15" Type="http://schemas.openxmlformats.org/officeDocument/2006/relationships/slide" Target="slide15.xml"/><Relationship Id="rId23" Type="http://schemas.openxmlformats.org/officeDocument/2006/relationships/slide" Target="slide42.xml"/><Relationship Id="rId28" Type="http://schemas.openxmlformats.org/officeDocument/2006/relationships/image" Target="../media/image7.jpeg"/><Relationship Id="rId10" Type="http://schemas.openxmlformats.org/officeDocument/2006/relationships/slide" Target="slide13.xml"/><Relationship Id="rId19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5.xml"/><Relationship Id="rId14" Type="http://schemas.openxmlformats.org/officeDocument/2006/relationships/slide" Target="slide7.xml"/><Relationship Id="rId22" Type="http://schemas.openxmlformats.org/officeDocument/2006/relationships/slide" Target="slide33.xml"/><Relationship Id="rId27" Type="http://schemas.openxmlformats.org/officeDocument/2006/relationships/slide" Target="slide41.xml"/><Relationship Id="rId30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5" Type="http://schemas.openxmlformats.org/officeDocument/2006/relationships/image" Target="../media/image10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6" Type="http://schemas.openxmlformats.org/officeDocument/2006/relationships/image" Target="../media/image15.png"/><Relationship Id="rId5" Type="http://schemas.openxmlformats.org/officeDocument/2006/relationships/slide" Target="slide8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5" Type="http://schemas.openxmlformats.org/officeDocument/2006/relationships/image" Target="../media/image15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5" Type="http://schemas.openxmlformats.org/officeDocument/2006/relationships/slide" Target="slide10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5" Type="http://schemas.openxmlformats.org/officeDocument/2006/relationships/slide" Target="slide1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Relationship Id="rId6" Type="http://schemas.openxmlformats.org/officeDocument/2006/relationships/slide" Target="slide14.xml"/><Relationship Id="rId5" Type="http://schemas.openxmlformats.org/officeDocument/2006/relationships/slide" Target="slide15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6" Type="http://schemas.openxmlformats.org/officeDocument/2006/relationships/slide" Target="slide16.xml"/><Relationship Id="rId5" Type="http://schemas.openxmlformats.org/officeDocument/2006/relationships/slide" Target="slide14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Relationship Id="rId5" Type="http://schemas.openxmlformats.org/officeDocument/2006/relationships/slide" Target="slide18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Relationship Id="rId5" Type="http://schemas.openxmlformats.org/officeDocument/2006/relationships/slide" Target="slide20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Relationship Id="rId5" Type="http://schemas.openxmlformats.org/officeDocument/2006/relationships/slide" Target="slide22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7.xml"/><Relationship Id="rId5" Type="http://schemas.openxmlformats.org/officeDocument/2006/relationships/slide" Target="slide24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8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9.xml"/><Relationship Id="rId5" Type="http://schemas.openxmlformats.org/officeDocument/2006/relationships/slide" Target="slide26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0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1.xml"/><Relationship Id="rId6" Type="http://schemas.openxmlformats.org/officeDocument/2006/relationships/image" Target="../media/image35.jpeg"/><Relationship Id="rId5" Type="http://schemas.openxmlformats.org/officeDocument/2006/relationships/slide" Target="slide28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.bin"/><Relationship Id="rId2" Type="http://schemas.openxmlformats.org/officeDocument/2006/relationships/tags" Target="../tags/tag3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7.jpeg"/><Relationship Id="rId5" Type="http://schemas.openxmlformats.org/officeDocument/2006/relationships/slide" Target="slide2.xml"/><Relationship Id="rId4" Type="http://schemas.openxmlformats.org/officeDocument/2006/relationships/notesSlide" Target="../notesSlides/notesSlide28.xml"/><Relationship Id="rId9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3.xml"/><Relationship Id="rId5" Type="http://schemas.openxmlformats.org/officeDocument/2006/relationships/slide" Target="slide30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4.xml"/><Relationship Id="rId5" Type="http://schemas.openxmlformats.org/officeDocument/2006/relationships/image" Target="../media/image39.jpeg"/><Relationship Id="rId4" Type="http://schemas.openxmlformats.org/officeDocument/2006/relationships/slide" Target="slide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5.xml"/><Relationship Id="rId5" Type="http://schemas.openxmlformats.org/officeDocument/2006/relationships/slide" Target="slide32.xml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6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slide" Target="slide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7.xml"/><Relationship Id="rId5" Type="http://schemas.openxmlformats.org/officeDocument/2006/relationships/slide" Target="slide34.xml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8.xml"/><Relationship Id="rId5" Type="http://schemas.openxmlformats.org/officeDocument/2006/relationships/image" Target="../media/image42.jpeg"/><Relationship Id="rId4" Type="http://schemas.openxmlformats.org/officeDocument/2006/relationships/slide" Target="slide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9.xml"/><Relationship Id="rId5" Type="http://schemas.openxmlformats.org/officeDocument/2006/relationships/slide" Target="slide36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0.xml"/><Relationship Id="rId5" Type="http://schemas.openxmlformats.org/officeDocument/2006/relationships/image" Target="../media/image9.jpg"/><Relationship Id="rId4" Type="http://schemas.openxmlformats.org/officeDocument/2006/relationships/slide" Target="slid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1.xml"/><Relationship Id="rId5" Type="http://schemas.openxmlformats.org/officeDocument/2006/relationships/slide" Target="slide38.xml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slide" Target="slid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3.xml"/><Relationship Id="rId6" Type="http://schemas.openxmlformats.org/officeDocument/2006/relationships/image" Target="../media/image45.jpeg"/><Relationship Id="rId5" Type="http://schemas.openxmlformats.org/officeDocument/2006/relationships/slide" Target="slide40.xml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slide" Target="slide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5.xml"/><Relationship Id="rId5" Type="http://schemas.openxmlformats.org/officeDocument/2006/relationships/slide" Target="slide42.xml"/><Relationship Id="rId4" Type="http://schemas.openxmlformats.org/officeDocument/2006/relationships/image" Target="../media/image1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6.xml"/><Relationship Id="rId5" Type="http://schemas.openxmlformats.org/officeDocument/2006/relationships/image" Target="../media/image48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89000"/>
              </a:schemeClr>
            </a:gs>
            <a:gs pos="22000">
              <a:schemeClr val="accent5">
                <a:lumMod val="89000"/>
              </a:schemeClr>
            </a:gs>
            <a:gs pos="62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20abd\OneDrive\Рабочий стол\Конкурс Религия\1644716316_40-adonius-club-p-fon-dlya-ikoni-6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8"/>
            <a:ext cx="12192000" cy="750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" y="158"/>
            <a:ext cx="3505198" cy="2235042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F36B1"/>
                </a:solidFill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Викторина</a:t>
            </a:r>
          </a:p>
          <a:p>
            <a:r>
              <a:rPr lang="ru-RU" sz="2800" b="1" dirty="0" smtClean="0">
                <a:solidFill>
                  <a:srgbClr val="0F36B1"/>
                </a:solidFill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на тему: </a:t>
            </a:r>
          </a:p>
          <a:p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«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М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ир религий »</a:t>
            </a:r>
            <a:endPara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ea typeface="Open Sans" panose="020B0606030504020204" pitchFamily="34" charset="0"/>
              <a:cs typeface="Times New Roman" panose="02020603050405020304" pitchFamily="18" charset="0"/>
            </a:endParaRPr>
          </a:p>
          <a:p>
            <a:endParaRPr lang="ru-RU" sz="2800" b="1" dirty="0">
              <a:solidFill>
                <a:srgbClr val="0F36B1"/>
              </a:solidFill>
              <a:latin typeface="Times New Roman" panose="02020603050405020304" pitchFamily="18" charset="0"/>
              <a:ea typeface="Open Sans" panose="020B0606030504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713" y="3242733"/>
            <a:ext cx="5972175" cy="29718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052" y="158"/>
            <a:ext cx="3790949" cy="2527299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</p:pic>
    </p:spTree>
    <p:custDataLst>
      <p:tags r:id="rId1"/>
    </p:custDataLst>
    <p:extLst>
      <p:ext uri="{BB962C8B-B14F-4D97-AF65-F5344CB8AC3E}">
        <p14:creationId xmlns:p14="http://schemas.microsoft.com/office/powerpoint/2010/main" val="6975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D5190"/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457814"/>
              </p:ext>
            </p:extLst>
          </p:nvPr>
        </p:nvGraphicFramePr>
        <p:xfrm>
          <a:off x="298939" y="184637"/>
          <a:ext cx="11676185" cy="6631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5237"/>
                <a:gridCol w="2335237"/>
                <a:gridCol w="2335237"/>
                <a:gridCol w="2335237"/>
                <a:gridCol w="2335237"/>
              </a:tblGrid>
              <a:tr h="1254913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История</a:t>
                      </a:r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Философия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Экономика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Психология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Иностранный язык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</a:tr>
              <a:tr h="1611381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4" action="ppaction://hlinksldjump"/>
                        </a:rPr>
                        <a:t>200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5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6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7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8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9" action="ppaction://hlinksldjump"/>
                        </a:rPr>
                        <a:t>400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0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1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2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3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4" action="ppaction://hlinksldjump"/>
                        </a:rPr>
                        <a:t>600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5" action="ppaction://hlinksldjump"/>
                        </a:rPr>
                        <a:t>600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6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7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8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9" action="ppaction://hlinksldjump"/>
                        </a:rPr>
                        <a:t>800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0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1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2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3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7046228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391025"/>
                <a:gridCol w="1981200"/>
                <a:gridCol w="1952625"/>
                <a:gridCol w="1905000"/>
                <a:gridCol w="1962150"/>
              </a:tblGrid>
              <a:tr h="13716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cap="none" spc="0" dirty="0" smtClean="0">
                          <a:ln w="0"/>
                          <a:solidFill>
                            <a:srgbClr val="0F36B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Искусство</a:t>
                      </a:r>
                      <a:r>
                        <a:rPr lang="ru-RU" sz="3200" b="1" cap="none" spc="0" dirty="0" smtClean="0">
                          <a:ln w="0"/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</a:p>
                    <a:p>
                      <a:pPr algn="ctr"/>
                      <a:endParaRPr lang="ru-RU" sz="3200" b="1" cap="none" spc="0" dirty="0">
                        <a:ln w="0"/>
                        <a:solidFill>
                          <a:srgbClr val="C0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blipFill dpi="0" rotWithShape="1"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u="none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4" action="ppaction://hlinksldjump"/>
                        </a:rPr>
                        <a:t>200</a:t>
                      </a:r>
                      <a:endParaRPr lang="ru-RU" sz="3500" u="none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9" action="ppaction://hlinksldjump"/>
                        </a:rPr>
                        <a:t>400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4" action="ppaction://hlinksldjump"/>
                        </a:rPr>
                        <a:t>600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9" action="ppaction://hlinksldjump"/>
                        </a:rPr>
                        <a:t>800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cap="none" spc="0" dirty="0" smtClean="0">
                          <a:ln w="0"/>
                          <a:solidFill>
                            <a:srgbClr val="66FF66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Священные</a:t>
                      </a:r>
                      <a:r>
                        <a:rPr lang="ru-RU" sz="2800" b="1" cap="none" spc="0" baseline="0" dirty="0" smtClean="0">
                          <a:ln w="0"/>
                          <a:solidFill>
                            <a:srgbClr val="66FF66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книги</a:t>
                      </a:r>
                      <a:endParaRPr lang="ru-RU" sz="2800" b="1" cap="none" spc="0" dirty="0" smtClean="0">
                        <a:ln w="0"/>
                        <a:solidFill>
                          <a:srgbClr val="66FF66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blipFill dpi="0" rotWithShape="1"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5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0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5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0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0F36B1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endParaRPr lang="ru-RU" sz="2800" b="1" cap="none" spc="0" dirty="0">
                        <a:ln w="0"/>
                        <a:solidFill>
                          <a:schemeClr val="bg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6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1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6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1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00CC00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3200" b="1" cap="none" spc="0" dirty="0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Религиозные праздники</a:t>
                      </a:r>
                      <a:endParaRPr lang="ru-RU" sz="3200" b="1" cap="none" spc="0" dirty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blipFill dpi="0" rotWithShape="1"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7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2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7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2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0066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3200" b="1" cap="none" spc="0" dirty="0" smtClean="0">
                          <a:ln w="0"/>
                          <a:solidFill>
                            <a:srgbClr val="00B0F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Карта</a:t>
                      </a:r>
                      <a:r>
                        <a:rPr lang="ru-RU" sz="3200" b="1" cap="none" spc="0" baseline="0" dirty="0" smtClean="0">
                          <a:ln w="0"/>
                          <a:solidFill>
                            <a:srgbClr val="00B0F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endParaRPr lang="ru-RU" sz="3200" b="1" cap="none" spc="0" dirty="0">
                        <a:ln w="0"/>
                        <a:solidFill>
                          <a:srgbClr val="00B0F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8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3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8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7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solidFill>
                      <a:srgbClr val="FF66FF"/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422397"/>
            <a:ext cx="4385733" cy="133773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58294" y="3244334"/>
            <a:ext cx="227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ru-RU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60132"/>
            <a:ext cx="4385733" cy="13292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20265"/>
            <a:ext cx="4385733" cy="133773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879600" y="1422397"/>
            <a:ext cx="212513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        </a:t>
            </a:r>
            <a:r>
              <a:rPr lang="ru-RU" sz="3200" b="1" dirty="0" smtClean="0">
                <a:ln w="0"/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Символы</a:t>
            </a:r>
            <a:endParaRPr lang="ru-RU" sz="3200" b="1" dirty="0">
              <a:solidFill>
                <a:srgbClr val="66FF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0316" y="5604357"/>
            <a:ext cx="1562550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F36B1"/>
                </a:solidFill>
              </a:rPr>
              <a:t>  Карта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37068" y="3424765"/>
            <a:ext cx="3767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Священные книги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649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7467" y="1100667"/>
            <a:ext cx="8246533" cy="19389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Спасителя, Богородицы, святых, ангелов или библейских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событий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77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85333" y="4712017"/>
            <a:ext cx="4097866" cy="1007534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Икона</a:t>
            </a:r>
            <a:endParaRPr lang="ru-RU" sz="4000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026" name="Picture 2" descr="C:\Users\20abd\OneDrive\Рабочий стол\Конкурс Религия\17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062" y="186266"/>
            <a:ext cx="4575603" cy="537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267" y="313722"/>
            <a:ext cx="3285066" cy="4200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972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98600" y="1515533"/>
            <a:ext cx="10024533" cy="3217334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большой музыкальный инструмент,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использующийся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католических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богослужений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9"/>
            <a:ext cx="2352552" cy="806590"/>
          </a:xfrm>
          <a:prstGeom prst="rect">
            <a:avLst/>
          </a:prstGeom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199230" y="5690466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17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 action="ppaction://hlinksldjump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61618" y="4466125"/>
            <a:ext cx="3962400" cy="884807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44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</a:t>
            </a:r>
            <a:r>
              <a:rPr lang="ru-RU" sz="6600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6600" cap="none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20abd\OneDrive\Рабочий стол\Конкурс Религия\orga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99" y="253999"/>
            <a:ext cx="5096933" cy="509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20abd\OneDrive\Рабочий стол\Конкурс Религия\C5AQJ1CEPMTTQWWJ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50" y="253998"/>
            <a:ext cx="5689602" cy="406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152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1666" y="1049866"/>
            <a:ext cx="5562601" cy="19389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знаменательное событие изображено на картине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К.Лебедева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646" y="272085"/>
            <a:ext cx="6038047" cy="3879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985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Autofit/>
          </a:bodyPr>
          <a:lstStyle/>
          <a:p>
            <a:pPr algn="ctr"/>
            <a:r>
              <a:rPr lang="ru-RU" sz="5400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Крещение Руси</a:t>
            </a:r>
            <a:endParaRPr lang="ru-RU" sz="5400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932" y="71562"/>
            <a:ext cx="6917267" cy="4444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89200" y="4775200"/>
            <a:ext cx="5742552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КРЕЩЕНИЕ РУСИ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303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5880" y="1397000"/>
            <a:ext cx="10058400" cy="2743200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Искусство красивого изящного письма , особенно использующееся в исламе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574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2506132" y="4453467"/>
            <a:ext cx="7103535" cy="11938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60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ea typeface="Open Sans" panose="020B0606030504020204" pitchFamily="34" charset="0"/>
                <a:cs typeface="Times New Roman" panose="02020603050405020304" pitchFamily="18" charset="0"/>
              </a:rPr>
              <a:t>Каллиграфия</a:t>
            </a:r>
            <a:r>
              <a:rPr lang="ru-RU" sz="6000" b="1" cap="none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ru-RU" sz="7200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C:\Users\20abd\OneDrive\Рабочий стол\Конкурс Религия\i-4GbnnfNb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32" y="158748"/>
            <a:ext cx="5427135" cy="407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20abd\OneDrive\Рабочий стол\Конкурс Религия\4abe3dcfcb1f8a8b50d59abd3cb2b14e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760" y="251321"/>
            <a:ext cx="3885205" cy="388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78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30867" y="1185334"/>
            <a:ext cx="8996255" cy="132343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Светильник –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семисвечник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 иудаизма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107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634514" y="4724400"/>
            <a:ext cx="3996268" cy="829537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6000" b="1" cap="none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Менора</a:t>
            </a:r>
            <a:endParaRPr lang="ru-RU" sz="60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20abd\OneDrive\Рабочий стол\Конкурс Религия\287862622_99a43ccb3ca93bad893ef4c3e511cf9f_8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14" y="270933"/>
            <a:ext cx="3703065" cy="41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20abd\OneDrive\Рабочий стол\Конкурс Религия\pamiatnik_menora_v_babiem_yaru_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667" y="270932"/>
            <a:ext cx="7078066" cy="538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489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08390" y="5690461"/>
            <a:ext cx="13764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6" action="ppaction://hlinksldjump"/>
              </a:rPr>
              <a:t>Узнать</a:t>
            </a:r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2000" y="1168400"/>
            <a:ext cx="8382000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символ напоминает христианину о мученической смерти распятого Иисуса Христа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089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939800" y="4470400"/>
            <a:ext cx="4072467" cy="897466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8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КРЕСТ</a:t>
            </a:r>
            <a:endParaRPr lang="ru-RU" sz="48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20abd\OneDrive\Рабочий стол\Конкурс Религия\1661406397_36-papik-pro-p-pravoslavnie-stikeri-png-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525" y="171090"/>
            <a:ext cx="5384321" cy="538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20abd\OneDrive\Рабочий стол\Конкурс Религия\168023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134" y="171089"/>
            <a:ext cx="4241800" cy="3968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834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408390" y="5690461"/>
            <a:ext cx="13764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6" action="ppaction://hlinksldjump"/>
              </a:rPr>
              <a:t>Узнать</a:t>
            </a:r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17656" y="1948990"/>
            <a:ext cx="10557933" cy="132343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Символом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мусульман 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</a:t>
            </a:r>
          </a:p>
          <a:p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529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1938868" y="4140200"/>
            <a:ext cx="8034865" cy="1430866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800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Полумесяц и звезда</a:t>
            </a:r>
            <a:endParaRPr lang="ru-RU" sz="4800" b="1" cap="none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C:\Users\20abd\OneDrive\Рабочий стол\Конкурс Религия\OiLanEYptF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97188"/>
            <a:ext cx="4300538" cy="3895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20abd\OneDrive\Рабочий стол\Конкурс Религия\Polumesyats_s_zvezdoy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251" y="97188"/>
            <a:ext cx="5698142" cy="3895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788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59467" y="1220393"/>
            <a:ext cx="8178800" cy="25545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Цветок главный символ буддизма в Индии, олицетворяющая  полное очищение тела, речи, сознания.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637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391814" y="5273739"/>
            <a:ext cx="3750733" cy="961284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60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ЛОТОС</a:t>
            </a:r>
            <a:endParaRPr lang="ru-RU" sz="60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20abd\OneDrive\Рабочий стол\Конкурс Религия\7fa653b0762480b47acca2baf3031b9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465" y="3098799"/>
            <a:ext cx="3691466" cy="276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20abd\OneDrive\Рабочий стол\Конкурс Религия\15007e32d8305d0322b8d39bcc5d4dc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465" y="160865"/>
            <a:ext cx="3691466" cy="2759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14" y="160865"/>
            <a:ext cx="6339186" cy="4754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924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87078" y="2474893"/>
            <a:ext cx="7716728" cy="212365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Священная книга мусульман</a:t>
            </a:r>
          </a:p>
          <a:p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679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6604000" y="5063066"/>
            <a:ext cx="3793067" cy="719667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60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КОРАН</a:t>
            </a:r>
            <a:endParaRPr lang="ru-RU" sz="60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20abd\OneDrive\Рабочий стол\Конкурс Религия\1624436956_9-phonoteka_org-p-koran-oboi-krasivo-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793" y="256877"/>
            <a:ext cx="6765918" cy="451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20abd\OneDrive\Рабочий стол\Конкурс Религия\278523346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67" y="87200"/>
            <a:ext cx="4123267" cy="568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100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5134" y="1881200"/>
            <a:ext cx="6861367" cy="19389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Священная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иудаизма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109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899826" y="3569487"/>
            <a:ext cx="3709692" cy="1050858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Тора</a:t>
            </a:r>
            <a:endParaRPr lang="ru-RU" sz="44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20abd\OneDrive\Рабочий стол\Конкурс Религия\shutterstock_77299198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5" y="153270"/>
            <a:ext cx="7157916" cy="477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20abd\OneDrive\Рабочий стол\Конкурс Религия\tor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523" y="153270"/>
            <a:ext cx="4576299" cy="303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7918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75466" y="1175435"/>
            <a:ext cx="6096000" cy="25545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 священная книга состоит из Ветхого  (Старого) Завета и Нового Завета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030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51417" y="4645801"/>
            <a:ext cx="4851400" cy="939799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0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Библия</a:t>
            </a:r>
            <a:endParaRPr lang="ru-RU" sz="40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20abd\OneDrive\Рабочий стол\Конкурс Религия\biblij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00800"/>
            <a:ext cx="5135034" cy="428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733" y="200800"/>
            <a:ext cx="5384800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761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16200" y="1133102"/>
            <a:ext cx="6096000" cy="25545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переводе с греческого эта часть Библии называется «благая весть»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437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177800" y="5564378"/>
            <a:ext cx="4038600" cy="787399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6000" b="1" cap="none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Евангелие</a:t>
            </a:r>
            <a:endParaRPr lang="ru-RU" sz="6000" b="1" cap="none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309" y="59267"/>
            <a:ext cx="3777951" cy="5261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20abd\OneDrive\Рабочий стол\Конкурс Религия\d4876072c382359a8f92aec1dfto--suveniry-i-podarki-kniga-svyatoe-evangelie-ruchnaya-rabot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263" y="59267"/>
            <a:ext cx="5261004" cy="526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44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8600" y="4176075"/>
            <a:ext cx="10922000" cy="132343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праздник христиане называют Праздником праздников. </a:t>
            </a:r>
          </a:p>
        </p:txBody>
      </p:sp>
      <p:pic>
        <p:nvPicPr>
          <p:cNvPr id="5122" name="Picture 2" descr="C:\Users\20abd\OneDrive\Рабочий стол\Конкурс Религия\d1711ec0e926ba6aa00bc9c13a89951d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114" y="118533"/>
            <a:ext cx="6079066" cy="392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454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5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1438935" y="4424150"/>
            <a:ext cx="3098325" cy="948267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54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Пасха</a:t>
            </a:r>
            <a:r>
              <a:rPr lang="ru-RU" sz="5400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5400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9" name="Picture 3" descr="C:\Users\20abd\OneDrive\Рабочий стол\Конкурс Религия\easter-desktop-wallpapers-card-3013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5" y="129396"/>
            <a:ext cx="6206705" cy="413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539834"/>
              </p:ext>
            </p:extLst>
          </p:nvPr>
        </p:nvGraphicFramePr>
        <p:xfrm>
          <a:off x="6722005" y="3130021"/>
          <a:ext cx="644525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Объект упаковщика для оболочки" showAsIcon="1" r:id="rId7" imgW="644760" imgH="527400" progId="Package">
                  <p:embed/>
                </p:oleObj>
              </mc:Choice>
              <mc:Fallback>
                <p:oleObj name="Объект упаковщика для оболочки" showAsIcon="1" r:id="rId7" imgW="644760" imgH="5274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722005" y="3130021"/>
                        <a:ext cx="644525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363" y="129397"/>
            <a:ext cx="5430866" cy="4137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00855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87221"/>
            <a:ext cx="2352552" cy="806590"/>
          </a:xfrm>
          <a:prstGeom prst="rect">
            <a:avLst/>
          </a:prstGeom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7971" y="1078302"/>
            <a:ext cx="8902460" cy="317009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православный праздник отмечается 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января. Христиане верят, 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эту ночь в Вифлееме 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младенец Иисус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799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3076028" y="4766734"/>
            <a:ext cx="5155724" cy="702734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44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Рождество Христово</a:t>
            </a:r>
            <a:endParaRPr lang="ru-RU" sz="44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20abd\OneDrive\Рабочий стол\Конкурс Религия\62738198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067" y="0"/>
            <a:ext cx="5985934" cy="459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533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13466" y="1793501"/>
            <a:ext cx="7230533" cy="19389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мусульманский праздник наступает после в месяц Рамадан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51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3285067" y="4622800"/>
            <a:ext cx="5807658" cy="1096751"/>
          </a:xfrm>
          <a:solidFill>
            <a:schemeClr val="accent2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Ураза- Байрам</a:t>
            </a:r>
            <a:endParaRPr lang="ru-RU" sz="44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20abd\OneDrive\Рабочий стол\Конкурс Религия\nglon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33" y="131565"/>
            <a:ext cx="4258734" cy="4271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20abd\OneDrive\Рабочий стол\Конкурс Религия\1666089628_28-podacha-blud-com-p-prazdnichnii-stol-v-dagestane-na-uraza-bai-3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460" y="181903"/>
            <a:ext cx="6372046" cy="4221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766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267" y="1405467"/>
            <a:ext cx="9287932" cy="23083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мусульманский праздник 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жертвоприношения 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наступает после хаджа </a:t>
            </a:r>
            <a:endParaRPr lang="ru-RU" sz="4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698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2507209" y="4616962"/>
            <a:ext cx="6714067" cy="1102589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Курбан- Байрам</a:t>
            </a:r>
            <a:endParaRPr lang="ru-RU" sz="54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20abd\OneDrive\Рабочий стол\Конкурс Религия\1661383439_6-papik-pro-p-stikeri-kurban-bairam-prazdnichnie-png-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867" y="94040"/>
            <a:ext cx="7850752" cy="441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89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26266" y="1751168"/>
            <a:ext cx="6096000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полуостров, где возникла мусульманская религия?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893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1947333" y="4898284"/>
            <a:ext cx="7992533" cy="821267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Аравийский полуостров</a:t>
            </a:r>
            <a:endParaRPr lang="ru-RU" sz="44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5" name="Picture 3" descr="C:\Users\20abd\OneDrive\Рабочий стол\БЛОКАДА\slide_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505" y="292100"/>
            <a:ext cx="7019925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7373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1363133" y="1134533"/>
            <a:ext cx="8322734" cy="19642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ru-RU" sz="4400" b="1" dirty="0">
              <a:solidFill>
                <a:schemeClr val="accent4">
                  <a:lumMod val="40000"/>
                  <a:lumOff val="6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17706" y="1474703"/>
            <a:ext cx="72262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Откуда вывел евреев в Землю Обетованную пророк Моисей?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68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956732" y="4157133"/>
            <a:ext cx="4026169" cy="1030517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Египет</a:t>
            </a:r>
            <a:endParaRPr lang="ru-RU" sz="44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245532"/>
            <a:ext cx="4633172" cy="3589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963" y="245531"/>
            <a:ext cx="5601370" cy="5377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382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Прямоугольник 2"/>
          <p:cNvSpPr/>
          <p:nvPr/>
        </p:nvSpPr>
        <p:spPr>
          <a:xfrm>
            <a:off x="2246603" y="1214516"/>
            <a:ext cx="7278007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ru-RU" sz="4800" dirty="0">
              <a:solidFill>
                <a:schemeClr val="accent4">
                  <a:lumMod val="40000"/>
                  <a:lumOff val="6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8067" y="4219037"/>
            <a:ext cx="11404600" cy="132343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 стена, названная Стеной плача находится 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городе…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C:\Users\20abd\OneDrive\Рабочий стол\ПЕЧАТЬ\5746d6d4a9afbd6587552225b60bd159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399" y="62089"/>
            <a:ext cx="6155265" cy="4103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142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1092200" y="4622800"/>
            <a:ext cx="4758267" cy="1096751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Иерусалим </a:t>
            </a:r>
            <a:endParaRPr lang="ru-RU" sz="4400" b="1" cap="none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C:\Users\20abd\OneDrive\Рабочий стол\Конкурс Религия\c03b835c47d9946a1f7bb48fddfed06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267" y="160589"/>
            <a:ext cx="3937000" cy="548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20abd\OneDrive\Рабочий стол\Конкурс Религия\kartinki-ierusalim-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67" y="160589"/>
            <a:ext cx="5583310" cy="3988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378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71600" y="558800"/>
            <a:ext cx="7772400" cy="397031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Заполните пропуск: В европейских странах, в Северной и Южной Америке, в Австралии и новой Зеландии, в некоторых странах Африки и в России …………..составляют большинство верующих. Кто это? 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296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2904540" y="4741332"/>
            <a:ext cx="6171725" cy="905933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Христиане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cap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99" y="0"/>
            <a:ext cx="6158366" cy="461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190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ISPRING_PLAYERS_CUSTOMIZATION" val="UEsDBBQAAgAIAAlvgU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BAgAAFAACAAgACW+BSKkBxHb7AgAAsAgAABQAAAAAAAAAAQAAAAAAAAAAAHVuaXZlcnNhbC9wbGF5ZXIueG1sUEsFBgAAAAABAAEAQgAAAC0DAAAAAA=="/>
  <p:tag name="ISPRING_PRESENTATION_TITLE" val="СВОЯ ИГРА"/>
  <p:tag name="ARTICULATE_SLIDE_COUNT" val="42"/>
  <p:tag name="ARTICULATE_PROJECT_OPEN" val="0"/>
  <p:tag name="ISPRING_UUID" val="{057A1C99-AAD4-4B36-81AC-138FA0944F7E}"/>
  <p:tag name="ISPRING_RESOURCE_FOLDER" val="C:\Users\olga.kokoulina\Documents\СВОЯ ИГРА - Copy\"/>
  <p:tag name="ISPRING_PRESENTATION_PATH" val="C:\Users\olga.kokoulina\Documents\СВОЯ ИГРА - Copy.pptx"/>
  <p:tag name="ISPRING_PROJECT_FOLDER_UPDATED" val="1"/>
  <p:tag name="ISPRING_SCREEN_RECS_UPDATED" val="C:\Users\olga.kokoulina\Documents\СВОЯ ИГРА - Copy"/>
  <p:tag name="ISPRING_RESOURCE_PATHS_HASH_PRESENTER" val="30a29568428e1fbe1e9622116143a56fc151e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EE599"/>
      </a:hlink>
      <a:folHlink>
        <a:srgbClr val="2D519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4194</TotalTime>
  <Words>483</Words>
  <Application>Microsoft Office PowerPoint</Application>
  <PresentationFormat>Произвольный</PresentationFormat>
  <Paragraphs>207</Paragraphs>
  <Slides>42</Slides>
  <Notes>42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4" baseType="lpstr">
      <vt:lpstr>Тема Office</vt:lpstr>
      <vt:lpstr>Объект упаковщика для оболочки</vt:lpstr>
      <vt:lpstr>Презентация PowerPoint</vt:lpstr>
      <vt:lpstr>Презентация PowerPoint</vt:lpstr>
      <vt:lpstr>Презентация PowerPoint</vt:lpstr>
      <vt:lpstr>Икона</vt:lpstr>
      <vt:lpstr>Самый большой музыкальный инструмент, использующийся  во время католических богослужений</vt:lpstr>
      <vt:lpstr>Орган </vt:lpstr>
      <vt:lpstr>Презентация PowerPoint</vt:lpstr>
      <vt:lpstr>Крещение Руси</vt:lpstr>
      <vt:lpstr>Искусство красивого изящного письма , особенно использующееся в исламе</vt:lpstr>
      <vt:lpstr>Каллиграфия </vt:lpstr>
      <vt:lpstr>Презентация PowerPoint</vt:lpstr>
      <vt:lpstr>Менора</vt:lpstr>
      <vt:lpstr>Презентация PowerPoint</vt:lpstr>
      <vt:lpstr>КРЕСТ</vt:lpstr>
      <vt:lpstr>Презентация PowerPoint</vt:lpstr>
      <vt:lpstr>Полумесяц и звезда</vt:lpstr>
      <vt:lpstr>Презентация PowerPoint</vt:lpstr>
      <vt:lpstr>ЛОТОС</vt:lpstr>
      <vt:lpstr>Презентация PowerPoint</vt:lpstr>
      <vt:lpstr>КОРАН</vt:lpstr>
      <vt:lpstr>Презентация PowerPoint</vt:lpstr>
      <vt:lpstr>Тора</vt:lpstr>
      <vt:lpstr>Презентация PowerPoint</vt:lpstr>
      <vt:lpstr>Библия</vt:lpstr>
      <vt:lpstr>Презентация PowerPoint</vt:lpstr>
      <vt:lpstr>Евангелие</vt:lpstr>
      <vt:lpstr>Презентация PowerPoint</vt:lpstr>
      <vt:lpstr>Пасха </vt:lpstr>
      <vt:lpstr>Презентация PowerPoint</vt:lpstr>
      <vt:lpstr>Рождество Христово</vt:lpstr>
      <vt:lpstr>Презентация PowerPoint</vt:lpstr>
      <vt:lpstr>Ураза- Байрам</vt:lpstr>
      <vt:lpstr>Презентация PowerPoint</vt:lpstr>
      <vt:lpstr>Курбан- Байрам</vt:lpstr>
      <vt:lpstr>Презентация PowerPoint</vt:lpstr>
      <vt:lpstr>Аравийский полуостров</vt:lpstr>
      <vt:lpstr>Презентация PowerPoint</vt:lpstr>
      <vt:lpstr>Египет</vt:lpstr>
      <vt:lpstr>Презентация PowerPoint</vt:lpstr>
      <vt:lpstr>Иерусалим </vt:lpstr>
      <vt:lpstr>Презентация PowerPoint</vt:lpstr>
      <vt:lpstr> Христиане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Olga Kokoulina</dc:creator>
  <cp:lastModifiedBy>Асад Гамидов</cp:lastModifiedBy>
  <cp:revision>126</cp:revision>
  <dcterms:created xsi:type="dcterms:W3CDTF">2017-04-04T07:27:35Z</dcterms:created>
  <dcterms:modified xsi:type="dcterms:W3CDTF">2023-02-27T16:47:34Z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F2CB6D5A-1B8B-4A8E-ADC4-3A0669CDCAD4</vt:lpwstr>
  </property>
  <property fmtid="{D5CDD505-2E9C-101B-9397-08002B2CF9AE}" pid="3" name="ArticulatePath">
    <vt:lpwstr>Презентация2</vt:lpwstr>
  </property>
</Properties>
</file>