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8" r:id="rId5"/>
    <p:sldId id="269" r:id="rId6"/>
    <p:sldId id="263" r:id="rId7"/>
    <p:sldId id="266" r:id="rId8"/>
    <p:sldId id="262" r:id="rId9"/>
    <p:sldId id="271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сад Гамидов" initials="АГ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Практические задания по карте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4077072"/>
            <a:ext cx="6707088" cy="252028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Учитель истории МКОУ «Родниковая СОШ» , по совместительству «</a:t>
            </a:r>
            <a:r>
              <a:rPr lang="ru-RU" sz="3600" b="1" dirty="0" err="1" smtClean="0"/>
              <a:t>Санчинская</a:t>
            </a:r>
            <a:r>
              <a:rPr lang="ru-RU" sz="3600" b="1" dirty="0" smtClean="0"/>
              <a:t> СОШ»</a:t>
            </a:r>
            <a:endParaRPr lang="ru-RU" sz="36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5536" y="1600201"/>
            <a:ext cx="8291264" cy="2188839"/>
          </a:xfrm>
          <a:solidFill>
            <a:srgbClr val="FF0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 Тема :   «</a:t>
            </a:r>
            <a:r>
              <a:rPr lang="ru-RU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Россия </a:t>
            </a: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при </a:t>
            </a:r>
            <a:r>
              <a:rPr lang="ru-RU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первых </a:t>
            </a: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Романовых»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74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2514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8482"/>
            <a:ext cx="5616624" cy="685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5094476"/>
            <a:ext cx="18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699792" y="5413866"/>
            <a:ext cx="135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77235" y="538280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19572" y="260584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942220" y="3932164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418612" y="343774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6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0154" y="4482700"/>
            <a:ext cx="477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8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8845" y="340394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9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92080" y="620688"/>
            <a:ext cx="39185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Напишите названия  </a:t>
            </a:r>
            <a:r>
              <a:rPr lang="ru-RU" b="1" dirty="0" smtClean="0"/>
              <a:t>рек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B050"/>
                </a:solidFill>
              </a:rPr>
              <a:t>главных ярмарок ,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городов,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smtClean="0"/>
              <a:t>отмеченных  на карте цифрами.</a:t>
            </a:r>
          </a:p>
          <a:p>
            <a:endParaRPr lang="ru-RU" dirty="0"/>
          </a:p>
          <a:p>
            <a:r>
              <a:rPr lang="ru-RU" dirty="0" smtClean="0"/>
              <a:t>1.</a:t>
            </a:r>
          </a:p>
          <a:p>
            <a:r>
              <a:rPr lang="ru-RU" dirty="0" smtClean="0"/>
              <a:t>2.</a:t>
            </a:r>
          </a:p>
          <a:p>
            <a:r>
              <a:rPr lang="ru-RU" dirty="0" smtClean="0"/>
              <a:t>3.</a:t>
            </a:r>
          </a:p>
          <a:p>
            <a:r>
              <a:rPr lang="ru-RU" dirty="0" smtClean="0"/>
              <a:t>4.</a:t>
            </a:r>
          </a:p>
          <a:p>
            <a:r>
              <a:rPr lang="ru-RU" dirty="0" smtClean="0"/>
              <a:t>5.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6.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7.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8.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9.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10.</a:t>
            </a:r>
          </a:p>
          <a:p>
            <a:endParaRPr lang="ru-RU" dirty="0">
              <a:solidFill>
                <a:srgbClr val="0070C0"/>
              </a:solidFill>
            </a:endParaRPr>
          </a:p>
          <a:p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5616" y="2575759"/>
            <a:ext cx="324036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7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17008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10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679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2514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5317"/>
            <a:ext cx="5616624" cy="685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5094476"/>
            <a:ext cx="18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699792" y="5413866"/>
            <a:ext cx="135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993867" y="519814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19572" y="260584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831849" y="3734195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418612" y="343774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6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0154" y="4482700"/>
            <a:ext cx="477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8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8845" y="340394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9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92080" y="620688"/>
            <a:ext cx="391857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Тема: </a:t>
            </a:r>
            <a:r>
              <a:rPr lang="ru-RU" dirty="0"/>
              <a:t>Р</a:t>
            </a:r>
            <a:r>
              <a:rPr lang="ru-RU" dirty="0" smtClean="0"/>
              <a:t>оссия при первых Романовых 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Напишите названия  </a:t>
            </a:r>
            <a:r>
              <a:rPr lang="ru-RU" b="1" dirty="0" smtClean="0"/>
              <a:t>рек</a:t>
            </a:r>
            <a:r>
              <a:rPr lang="ru-RU" dirty="0" smtClean="0"/>
              <a:t>, </a:t>
            </a:r>
            <a:r>
              <a:rPr lang="ru-RU" dirty="0" smtClean="0">
                <a:solidFill>
                  <a:srgbClr val="0070C0"/>
                </a:solidFill>
              </a:rPr>
              <a:t>городов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B050"/>
                </a:solidFill>
              </a:rPr>
              <a:t>главных ярмарок , </a:t>
            </a:r>
            <a:r>
              <a:rPr lang="ru-RU" dirty="0" smtClean="0"/>
              <a:t>отмеченных  </a:t>
            </a:r>
          </a:p>
          <a:p>
            <a:r>
              <a:rPr lang="ru-RU" dirty="0" smtClean="0"/>
              <a:t>на карте цифрами.</a:t>
            </a:r>
          </a:p>
          <a:p>
            <a:endParaRPr lang="ru-RU" dirty="0"/>
          </a:p>
          <a:p>
            <a:r>
              <a:rPr lang="ru-RU" dirty="0" smtClean="0"/>
              <a:t>1.Днепр</a:t>
            </a:r>
          </a:p>
          <a:p>
            <a:r>
              <a:rPr lang="ru-RU" dirty="0" smtClean="0"/>
              <a:t>2.Волга </a:t>
            </a:r>
          </a:p>
          <a:p>
            <a:r>
              <a:rPr lang="ru-RU" dirty="0" smtClean="0"/>
              <a:t>3.Дон </a:t>
            </a:r>
          </a:p>
          <a:p>
            <a:r>
              <a:rPr lang="ru-RU" dirty="0" smtClean="0"/>
              <a:t>4.Волхов </a:t>
            </a:r>
          </a:p>
          <a:p>
            <a:r>
              <a:rPr lang="ru-RU" dirty="0" smtClean="0"/>
              <a:t>5.Ока 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6.Макарьевская 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7.Тихвинская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8.Киев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9.Москва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10.Архангельск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5616" y="2575759"/>
            <a:ext cx="324036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7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17008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10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133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0" y="44624"/>
            <a:ext cx="492199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2914122"/>
            <a:ext cx="1853229" cy="1342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4359793"/>
            <a:ext cx="1749631" cy="133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C:\Users\20abd\OneDrive\Рабочий стол\i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4805327"/>
            <a:ext cx="2069422" cy="152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68843" y="202948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232" y="3400917"/>
            <a:ext cx="357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5" name="TextBox 4"/>
          <p:cNvSpPr txBox="1"/>
          <p:nvPr/>
        </p:nvSpPr>
        <p:spPr>
          <a:xfrm flipH="1">
            <a:off x="7223151" y="2914349"/>
            <a:ext cx="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2206" y="4805327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0243" y="4293096"/>
            <a:ext cx="418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312487"/>
              </p:ext>
            </p:extLst>
          </p:nvPr>
        </p:nvGraphicFramePr>
        <p:xfrm>
          <a:off x="5094892" y="1052736"/>
          <a:ext cx="352285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571"/>
                <a:gridCol w="704571"/>
                <a:gridCol w="704571"/>
                <a:gridCol w="704571"/>
                <a:gridCol w="704571"/>
              </a:tblGrid>
              <a:tr h="31624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Д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1624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Users\20abd\OneDrive\Рабочий стол\maxresdefaul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0" y="1980281"/>
            <a:ext cx="2128259" cy="126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20abd\OneDrive\Рабочий стол\regnum_picture_1484753617326745_norm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1" y="3384244"/>
            <a:ext cx="2163414" cy="127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751602" y="1980281"/>
            <a:ext cx="306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17721" y="339097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92206" y="188640"/>
            <a:ext cx="393223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Укажите цифры , которыми на карте обозначены</a:t>
            </a:r>
          </a:p>
          <a:p>
            <a:r>
              <a:rPr lang="ru-RU" sz="1400" dirty="0" smtClean="0"/>
              <a:t> места , где произошли изображённые на </a:t>
            </a:r>
          </a:p>
          <a:p>
            <a:r>
              <a:rPr lang="ru-RU" sz="1400" dirty="0" smtClean="0"/>
              <a:t>иллюстрациях события.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1547664" y="243036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27584" y="345181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411760" y="41751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485027" y="2398820"/>
            <a:ext cx="43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4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15616" y="276815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899592" y="198028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6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26602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0" y="44624"/>
            <a:ext cx="492199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2914122"/>
            <a:ext cx="1853229" cy="1342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4359793"/>
            <a:ext cx="1749631" cy="133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C:\Users\20abd\OneDrive\Рабочий стол\i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4805327"/>
            <a:ext cx="2069422" cy="152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68843" y="202948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232" y="3400917"/>
            <a:ext cx="357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5" name="TextBox 4"/>
          <p:cNvSpPr txBox="1"/>
          <p:nvPr/>
        </p:nvSpPr>
        <p:spPr>
          <a:xfrm flipH="1">
            <a:off x="7223151" y="2914349"/>
            <a:ext cx="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2206" y="4805327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0243" y="4293096"/>
            <a:ext cx="418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142164"/>
              </p:ext>
            </p:extLst>
          </p:nvPr>
        </p:nvGraphicFramePr>
        <p:xfrm>
          <a:off x="5094892" y="1052736"/>
          <a:ext cx="352285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571"/>
                <a:gridCol w="704571"/>
                <a:gridCol w="704571"/>
                <a:gridCol w="704571"/>
                <a:gridCol w="704571"/>
              </a:tblGrid>
              <a:tr h="31624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Д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16244">
                <a:tc>
                  <a:txBody>
                    <a:bodyPr/>
                    <a:lstStyle/>
                    <a:p>
                      <a:r>
                        <a:rPr lang="ru-RU" dirty="0" smtClean="0"/>
                        <a:t>  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3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Users\20abd\OneDrive\Рабочий стол\maxresdefaul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0" y="1938247"/>
            <a:ext cx="2249435" cy="134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20abd\OneDrive\Рабочий стол\regnum_picture_1484753617326745_norm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1" y="3384244"/>
            <a:ext cx="2163414" cy="127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751602" y="1980281"/>
            <a:ext cx="306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17721" y="339097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92206" y="188640"/>
            <a:ext cx="393223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Укажите цифры , которыми на карте обозначены</a:t>
            </a:r>
          </a:p>
          <a:p>
            <a:r>
              <a:rPr lang="ru-RU" sz="1400" dirty="0" smtClean="0"/>
              <a:t> места , где произошли изображённые на </a:t>
            </a:r>
          </a:p>
          <a:p>
            <a:r>
              <a:rPr lang="ru-RU" sz="1400" dirty="0" smtClean="0"/>
              <a:t>иллюстрациях события.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1547664" y="243036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27584" y="345181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411760" y="41751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485027" y="2398820"/>
            <a:ext cx="43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4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15616" y="276815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899592" y="198028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6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18352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92199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892" y="2029488"/>
            <a:ext cx="2069395" cy="1246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2914122"/>
            <a:ext cx="1853229" cy="1342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4359793"/>
            <a:ext cx="1749631" cy="133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3406688"/>
            <a:ext cx="2080188" cy="122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C:\Users\20abd\OneDrive\Рабочий стол\i.jf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4805327"/>
            <a:ext cx="2069422" cy="152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68843" y="202948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232" y="3400917"/>
            <a:ext cx="357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5" name="TextBox 4"/>
          <p:cNvSpPr txBox="1"/>
          <p:nvPr/>
        </p:nvSpPr>
        <p:spPr>
          <a:xfrm flipH="1">
            <a:off x="7223151" y="2914349"/>
            <a:ext cx="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46855" y="4842006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0243" y="4293096"/>
            <a:ext cx="418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99171"/>
              </p:ext>
            </p:extLst>
          </p:nvPr>
        </p:nvGraphicFramePr>
        <p:xfrm>
          <a:off x="5094892" y="1052736"/>
          <a:ext cx="352285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571"/>
                <a:gridCol w="704571"/>
                <a:gridCol w="704571"/>
                <a:gridCol w="704571"/>
                <a:gridCol w="704571"/>
              </a:tblGrid>
              <a:tr h="31624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1624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4909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92199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892" y="2029488"/>
            <a:ext cx="2069395" cy="1246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2914122"/>
            <a:ext cx="1853229" cy="1342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4359793"/>
            <a:ext cx="1749631" cy="133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3406688"/>
            <a:ext cx="2080188" cy="122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C:\Users\20abd\OneDrive\Рабочий стол\i.jf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4805327"/>
            <a:ext cx="2069422" cy="152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68843" y="202948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232" y="3400917"/>
            <a:ext cx="357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5" name="TextBox 4"/>
          <p:cNvSpPr txBox="1"/>
          <p:nvPr/>
        </p:nvSpPr>
        <p:spPr>
          <a:xfrm flipH="1">
            <a:off x="7223151" y="2914349"/>
            <a:ext cx="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46855" y="4842006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0243" y="4293096"/>
            <a:ext cx="418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797420"/>
              </p:ext>
            </p:extLst>
          </p:nvPr>
        </p:nvGraphicFramePr>
        <p:xfrm>
          <a:off x="5094892" y="1052736"/>
          <a:ext cx="352285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571"/>
                <a:gridCol w="704571"/>
                <a:gridCol w="704571"/>
                <a:gridCol w="704571"/>
                <a:gridCol w="704571"/>
              </a:tblGrid>
              <a:tr h="31624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1624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0148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44"/>
            <a:ext cx="5499820" cy="657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96136" y="476672"/>
            <a:ext cx="304365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Укажите предводителей или </a:t>
            </a:r>
          </a:p>
          <a:p>
            <a:r>
              <a:rPr lang="ru-RU" dirty="0" smtClean="0"/>
              <a:t>государства совершившие  </a:t>
            </a:r>
          </a:p>
          <a:p>
            <a:r>
              <a:rPr lang="ru-RU" dirty="0"/>
              <a:t>п</a:t>
            </a:r>
            <a:r>
              <a:rPr lang="ru-RU" dirty="0" smtClean="0"/>
              <a:t>оходы ,  обозначенные </a:t>
            </a:r>
          </a:p>
          <a:p>
            <a:r>
              <a:rPr lang="ru-RU" dirty="0" smtClean="0"/>
              <a:t>на карте стрелками под </a:t>
            </a:r>
          </a:p>
          <a:p>
            <a:r>
              <a:rPr lang="ru-RU" dirty="0" smtClean="0"/>
              <a:t>Номерами</a:t>
            </a:r>
          </a:p>
          <a:p>
            <a:r>
              <a:rPr lang="ru-RU" dirty="0"/>
              <a:t> </a:t>
            </a:r>
            <a:r>
              <a:rPr lang="ru-RU" dirty="0" smtClean="0"/>
              <a:t>1</a:t>
            </a:r>
          </a:p>
          <a:p>
            <a:r>
              <a:rPr lang="ru-RU" dirty="0" smtClean="0"/>
              <a:t> 2</a:t>
            </a:r>
          </a:p>
          <a:p>
            <a:r>
              <a:rPr lang="ru-RU" dirty="0" smtClean="0"/>
              <a:t> 3</a:t>
            </a:r>
          </a:p>
          <a:p>
            <a:r>
              <a:rPr lang="ru-RU" dirty="0" smtClean="0"/>
              <a:t> 4 </a:t>
            </a:r>
          </a:p>
          <a:p>
            <a:endParaRPr lang="ru-RU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39552" y="5589240"/>
            <a:ext cx="1018018" cy="21602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1</a:t>
            </a:r>
            <a:endParaRPr lang="ru-RU" sz="2000" b="1" dirty="0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39552" y="5949280"/>
            <a:ext cx="936104" cy="28803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2</a:t>
            </a:r>
            <a:endParaRPr lang="ru-RU" sz="2000" b="1" dirty="0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2123728" y="5589240"/>
            <a:ext cx="1368152" cy="21602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2339752" y="5697252"/>
            <a:ext cx="468052" cy="25202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3</a:t>
            </a:r>
            <a:endParaRPr lang="ru-RU" sz="2000" b="1" dirty="0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203848" y="5697252"/>
            <a:ext cx="360040" cy="25202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4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220226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44"/>
            <a:ext cx="5499820" cy="657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96136" y="476672"/>
            <a:ext cx="310950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Укажите предводителей или </a:t>
            </a:r>
          </a:p>
          <a:p>
            <a:r>
              <a:rPr lang="ru-RU" dirty="0" smtClean="0"/>
              <a:t>государства совершившие  </a:t>
            </a:r>
          </a:p>
          <a:p>
            <a:r>
              <a:rPr lang="ru-RU" dirty="0"/>
              <a:t>п</a:t>
            </a:r>
            <a:r>
              <a:rPr lang="ru-RU" dirty="0" smtClean="0"/>
              <a:t>оходы ,  обозначенные </a:t>
            </a:r>
          </a:p>
          <a:p>
            <a:r>
              <a:rPr lang="ru-RU" dirty="0" smtClean="0"/>
              <a:t>на карте стрелками под </a:t>
            </a:r>
          </a:p>
          <a:p>
            <a:r>
              <a:rPr lang="ru-RU" dirty="0"/>
              <a:t>н</a:t>
            </a:r>
            <a:r>
              <a:rPr lang="ru-RU" dirty="0" smtClean="0"/>
              <a:t>омерами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1. Богдан Хмельницкий</a:t>
            </a:r>
          </a:p>
          <a:p>
            <a:r>
              <a:rPr lang="ru-RU" dirty="0" smtClean="0"/>
              <a:t> 2. Речь </a:t>
            </a:r>
            <a:r>
              <a:rPr lang="ru-RU" dirty="0" err="1" smtClean="0"/>
              <a:t>Посполитая</a:t>
            </a:r>
            <a:r>
              <a:rPr lang="ru-RU" dirty="0" smtClean="0"/>
              <a:t> (</a:t>
            </a:r>
            <a:r>
              <a:rPr lang="ru-RU" dirty="0"/>
              <a:t>П</a:t>
            </a:r>
            <a:r>
              <a:rPr lang="ru-RU" dirty="0" smtClean="0"/>
              <a:t>ольша) </a:t>
            </a:r>
          </a:p>
          <a:p>
            <a:r>
              <a:rPr lang="ru-RU" dirty="0" smtClean="0"/>
              <a:t> 3. Польша</a:t>
            </a:r>
          </a:p>
          <a:p>
            <a:r>
              <a:rPr lang="ru-RU" dirty="0" smtClean="0"/>
              <a:t> 4 . Россия </a:t>
            </a:r>
          </a:p>
          <a:p>
            <a:endParaRPr lang="ru-RU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39552" y="5589240"/>
            <a:ext cx="1018018" cy="21602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1</a:t>
            </a:r>
            <a:endParaRPr lang="ru-RU" sz="2000" b="1" dirty="0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39552" y="5949280"/>
            <a:ext cx="936104" cy="28803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2</a:t>
            </a:r>
            <a:endParaRPr lang="ru-RU" sz="2000" b="1" dirty="0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2123728" y="5589240"/>
            <a:ext cx="1368152" cy="21602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2339752" y="5589240"/>
            <a:ext cx="468052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smtClean="0"/>
              <a:t>3</a:t>
            </a:r>
            <a:endParaRPr lang="ru-RU" sz="2000" b="1" dirty="0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203848" y="5589240"/>
            <a:ext cx="360040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4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581897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0" y="44624"/>
            <a:ext cx="492199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2914122"/>
            <a:ext cx="1853229" cy="1342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1" y="4359793"/>
            <a:ext cx="1749631" cy="133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C:\Users\20abd\OneDrive\Рабочий стол\i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899" y="4805327"/>
            <a:ext cx="2069422" cy="152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68843" y="202948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232" y="3400917"/>
            <a:ext cx="357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5" name="TextBox 4"/>
          <p:cNvSpPr txBox="1"/>
          <p:nvPr/>
        </p:nvSpPr>
        <p:spPr>
          <a:xfrm flipH="1">
            <a:off x="7223151" y="2914349"/>
            <a:ext cx="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2206" y="4805327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0243" y="4293096"/>
            <a:ext cx="418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690654"/>
              </p:ext>
            </p:extLst>
          </p:nvPr>
        </p:nvGraphicFramePr>
        <p:xfrm>
          <a:off x="5094892" y="1052736"/>
          <a:ext cx="3522855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571"/>
                <a:gridCol w="704571"/>
                <a:gridCol w="704571"/>
                <a:gridCol w="704571"/>
                <a:gridCol w="704571"/>
              </a:tblGrid>
              <a:tr h="31624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Д 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1624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C:\Users\20abd\OneDrive\Рабочий стол\maxresdefaul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0" y="1980281"/>
            <a:ext cx="2128259" cy="126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20abd\OneDrive\Рабочий стол\regnum_picture_1484753617326745_norm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81" y="3384244"/>
            <a:ext cx="2163414" cy="127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751602" y="1980281"/>
            <a:ext cx="306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17721" y="339097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92206" y="188640"/>
            <a:ext cx="393223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Укажите цифры , которыми на карте обозначены</a:t>
            </a:r>
          </a:p>
          <a:p>
            <a:r>
              <a:rPr lang="ru-RU" sz="1400" dirty="0" smtClean="0"/>
              <a:t> места , где произошли изображённые на </a:t>
            </a:r>
          </a:p>
          <a:p>
            <a:r>
              <a:rPr lang="ru-RU" sz="1400" dirty="0" smtClean="0"/>
              <a:t>иллюстрациях события.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1547664" y="243036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27584" y="345181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411760" y="41751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485027" y="2398820"/>
            <a:ext cx="43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4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15616" y="276815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899592" y="198028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6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183522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302</Words>
  <Application>Microsoft Office PowerPoint</Application>
  <PresentationFormat>Экран (4:3)</PresentationFormat>
  <Paragraphs>161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Практические задания по карте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Практическое задание по карте</dc:title>
  <dc:creator>Асад Гамидов</dc:creator>
  <cp:lastModifiedBy>Асад Гамидов</cp:lastModifiedBy>
  <cp:revision>19</cp:revision>
  <dcterms:created xsi:type="dcterms:W3CDTF">2022-01-02T12:15:49Z</dcterms:created>
  <dcterms:modified xsi:type="dcterms:W3CDTF">2023-01-17T16:06:13Z</dcterms:modified>
</cp:coreProperties>
</file>