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81" r:id="rId12"/>
    <p:sldId id="296" r:id="rId13"/>
    <p:sldId id="270" r:id="rId14"/>
    <p:sldId id="297" r:id="rId15"/>
    <p:sldId id="256" r:id="rId16"/>
    <p:sldId id="289" r:id="rId17"/>
    <p:sldId id="291" r:id="rId18"/>
    <p:sldId id="288" r:id="rId19"/>
    <p:sldId id="290" r:id="rId20"/>
    <p:sldId id="295" r:id="rId21"/>
    <p:sldId id="292" r:id="rId22"/>
    <p:sldId id="293" r:id="rId23"/>
    <p:sldId id="294" r:id="rId24"/>
    <p:sldId id="299" r:id="rId25"/>
    <p:sldId id="265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notesMaster" Target="notesMasters/notesMaster1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4A80B1-BA61-4B73-8178-F57FBF29B670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E4902AB-B888-452B-A5E1-D443155D1F66}">
      <dgm:prSet phldrT="[Текст]" custT="1"/>
      <dgm:spPr>
        <a:solidFill>
          <a:schemeClr val="accent2"/>
        </a:solidFill>
        <a:effectLst>
          <a:glow rad="228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r>
            <a:rPr lang="ru-RU" sz="3600" dirty="0" smtClean="0"/>
            <a:t>Опасность, вредность для человека, общества и государства</a:t>
          </a:r>
          <a:endParaRPr lang="ru-RU" sz="3600" dirty="0"/>
        </a:p>
      </dgm:t>
    </dgm:pt>
    <dgm:pt modelId="{4B2AE89D-EBF9-422B-BF58-A7FDC8AC6174}" cxnId="{0AC68F8E-A9C1-49E8-8633-40955017BE86}" type="parTrans">
      <dgm:prSet/>
      <dgm:spPr/>
      <dgm:t>
        <a:bodyPr/>
        <a:lstStyle/>
        <a:p>
          <a:endParaRPr lang="ru-RU"/>
        </a:p>
      </dgm:t>
    </dgm:pt>
    <dgm:pt modelId="{97DDF177-73EC-44B7-B4CB-35CF46753372}" cxnId="{0AC68F8E-A9C1-49E8-8633-40955017BE86}" type="sibTrans">
      <dgm:prSet/>
      <dgm:spPr/>
      <dgm:t>
        <a:bodyPr/>
        <a:lstStyle/>
        <a:p>
          <a:endParaRPr lang="ru-RU"/>
        </a:p>
      </dgm:t>
    </dgm:pt>
    <dgm:pt modelId="{79F90C53-DBED-4B84-A16D-BD65E39FA479}">
      <dgm:prSet phldrT="[Текст]" custT="1"/>
      <dgm:spPr>
        <a:solidFill>
          <a:schemeClr val="accent2"/>
        </a:solidFill>
        <a:effectLst>
          <a:glow rad="228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r>
            <a:rPr lang="ru-RU" sz="3600" dirty="0" smtClean="0"/>
            <a:t>Противоправность, т.е. нарушение уголовных норм права</a:t>
          </a:r>
          <a:endParaRPr lang="ru-RU" sz="3600" dirty="0"/>
        </a:p>
      </dgm:t>
    </dgm:pt>
    <dgm:pt modelId="{77BC18DD-B35E-4DF7-A135-2A0310D23CB1}" cxnId="{78B70B2E-9FAB-41AA-BFB9-5904806D47A7}" type="parTrans">
      <dgm:prSet/>
      <dgm:spPr/>
      <dgm:t>
        <a:bodyPr/>
        <a:lstStyle/>
        <a:p>
          <a:endParaRPr lang="ru-RU"/>
        </a:p>
      </dgm:t>
    </dgm:pt>
    <dgm:pt modelId="{D9CE74D8-E156-4D6B-B824-D0B8958722A4}" cxnId="{78B70B2E-9FAB-41AA-BFB9-5904806D47A7}" type="sibTrans">
      <dgm:prSet/>
      <dgm:spPr/>
      <dgm:t>
        <a:bodyPr/>
        <a:lstStyle/>
        <a:p>
          <a:endParaRPr lang="ru-RU"/>
        </a:p>
      </dgm:t>
    </dgm:pt>
    <dgm:pt modelId="{97BB2422-860F-4331-870C-61813E559896}">
      <dgm:prSet phldrT="[Текст]" custT="1"/>
      <dgm:spPr>
        <a:solidFill>
          <a:schemeClr val="accent2"/>
        </a:solidFill>
        <a:effectLst>
          <a:glow rad="228600">
            <a:schemeClr val="accent2">
              <a:satMod val="175000"/>
              <a:alpha val="40000"/>
            </a:schemeClr>
          </a:glow>
        </a:effectLst>
      </dgm:spPr>
      <dgm:t>
        <a:bodyPr/>
        <a:lstStyle/>
        <a:p>
          <a:r>
            <a:rPr lang="ru-RU" sz="3600" dirty="0" smtClean="0"/>
            <a:t>Виновность человека. Без вины нет преступления</a:t>
          </a:r>
          <a:endParaRPr lang="ru-RU" sz="3600" dirty="0"/>
        </a:p>
      </dgm:t>
    </dgm:pt>
    <dgm:pt modelId="{C4261860-F8BF-4092-9C0E-96455B654668}" cxnId="{8F2FBA81-6B88-4CB5-9ECC-92AE73134EFD}" type="parTrans">
      <dgm:prSet/>
      <dgm:spPr/>
      <dgm:t>
        <a:bodyPr/>
        <a:lstStyle/>
        <a:p>
          <a:endParaRPr lang="ru-RU"/>
        </a:p>
      </dgm:t>
    </dgm:pt>
    <dgm:pt modelId="{EE8BFC0A-CA19-479B-A0A2-016E869EDC8A}" cxnId="{8F2FBA81-6B88-4CB5-9ECC-92AE73134EFD}" type="sibTrans">
      <dgm:prSet/>
      <dgm:spPr/>
      <dgm:t>
        <a:bodyPr/>
        <a:lstStyle/>
        <a:p>
          <a:endParaRPr lang="ru-RU"/>
        </a:p>
      </dgm:t>
    </dgm:pt>
    <dgm:pt modelId="{4545ACDE-455F-45A8-9390-7CA781E218C9}" type="pres">
      <dgm:prSet presAssocID="{E54A80B1-BA61-4B73-8178-F57FBF29B67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60FD16B-DF64-4389-88AE-5D841BFEEC71}" type="pres">
      <dgm:prSet presAssocID="{7E4902AB-B888-452B-A5E1-D443155D1F66}" presName="parentLin" presStyleCnt="0"/>
      <dgm:spPr/>
    </dgm:pt>
    <dgm:pt modelId="{DCCE4835-4C2D-4EAD-A02D-F9E7031D258A}" type="pres">
      <dgm:prSet presAssocID="{7E4902AB-B888-452B-A5E1-D443155D1F66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400FC17A-FB9C-464E-99B0-4835096EE0D8}" type="pres">
      <dgm:prSet presAssocID="{7E4902AB-B888-452B-A5E1-D443155D1F66}" presName="parentText" presStyleLbl="node1" presStyleIdx="0" presStyleCnt="3" custScaleX="142857" custScaleY="17075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6EA97D-4C80-4260-9BDE-5B660D21C336}" type="pres">
      <dgm:prSet presAssocID="{7E4902AB-B888-452B-A5E1-D443155D1F66}" presName="negativeSpace" presStyleCnt="0"/>
      <dgm:spPr/>
    </dgm:pt>
    <dgm:pt modelId="{C1E9C483-8511-4620-96F8-F3B99C19D8E9}" type="pres">
      <dgm:prSet presAssocID="{7E4902AB-B888-452B-A5E1-D443155D1F66}" presName="childText" presStyleLbl="conFgAcc1" presStyleIdx="0" presStyleCnt="3">
        <dgm:presLayoutVars>
          <dgm:bulletEnabled val="1"/>
        </dgm:presLayoutVars>
      </dgm:prSet>
      <dgm:spPr>
        <a:solidFill>
          <a:schemeClr val="accent3">
            <a:alpha val="90000"/>
          </a:schemeClr>
        </a:solidFill>
      </dgm:spPr>
    </dgm:pt>
    <dgm:pt modelId="{9A6CB063-2D12-4872-B5E6-FD7FDE83BAFC}" type="pres">
      <dgm:prSet presAssocID="{97DDF177-73EC-44B7-B4CB-35CF46753372}" presName="spaceBetweenRectangles" presStyleCnt="0"/>
      <dgm:spPr/>
    </dgm:pt>
    <dgm:pt modelId="{C108A47E-7A1D-426E-8A1D-6AC7F48E601B}" type="pres">
      <dgm:prSet presAssocID="{79F90C53-DBED-4B84-A16D-BD65E39FA479}" presName="parentLin" presStyleCnt="0"/>
      <dgm:spPr/>
    </dgm:pt>
    <dgm:pt modelId="{61F2C230-2077-4DF5-AA78-C7885B0B56D1}" type="pres">
      <dgm:prSet presAssocID="{79F90C53-DBED-4B84-A16D-BD65E39FA47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150F654F-698B-4D20-B338-B88F9DB44754}" type="pres">
      <dgm:prSet presAssocID="{79F90C53-DBED-4B84-A16D-BD65E39FA479}" presName="parentText" presStyleLbl="node1" presStyleIdx="1" presStyleCnt="3" custScaleX="142857" custScaleY="22212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3EFFA7-5BFA-40FF-A9D9-5EF6BC8C1E95}" type="pres">
      <dgm:prSet presAssocID="{79F90C53-DBED-4B84-A16D-BD65E39FA479}" presName="negativeSpace" presStyleCnt="0"/>
      <dgm:spPr/>
    </dgm:pt>
    <dgm:pt modelId="{4EF5ED6C-4382-4E43-8E8C-F5C1F00DDB9F}" type="pres">
      <dgm:prSet presAssocID="{79F90C53-DBED-4B84-A16D-BD65E39FA479}" presName="childText" presStyleLbl="conFgAcc1" presStyleIdx="1" presStyleCnt="3" custLinFactNeighborX="-1216" custLinFactNeighborY="27400">
        <dgm:presLayoutVars>
          <dgm:bulletEnabled val="1"/>
        </dgm:presLayoutVars>
      </dgm:prSet>
      <dgm:spPr>
        <a:solidFill>
          <a:srgbClr val="00B0F0">
            <a:alpha val="90000"/>
          </a:srgbClr>
        </a:solidFill>
      </dgm:spPr>
    </dgm:pt>
    <dgm:pt modelId="{454542D1-52F2-4875-A342-31DCF4428289}" type="pres">
      <dgm:prSet presAssocID="{D9CE74D8-E156-4D6B-B824-D0B8958722A4}" presName="spaceBetweenRectangles" presStyleCnt="0"/>
      <dgm:spPr/>
    </dgm:pt>
    <dgm:pt modelId="{0C9CA24E-2E16-4CC9-9E1A-E74F44465295}" type="pres">
      <dgm:prSet presAssocID="{97BB2422-860F-4331-870C-61813E559896}" presName="parentLin" presStyleCnt="0"/>
      <dgm:spPr/>
    </dgm:pt>
    <dgm:pt modelId="{3B3DE860-30A2-4E76-B384-EB934F77347B}" type="pres">
      <dgm:prSet presAssocID="{97BB2422-860F-4331-870C-61813E559896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5FE28505-7670-4970-9EBA-995B758A7FA8}" type="pres">
      <dgm:prSet presAssocID="{97BB2422-860F-4331-870C-61813E559896}" presName="parentText" presStyleLbl="node1" presStyleIdx="2" presStyleCnt="3" custScaleX="142857" custScaleY="221021" custLinFactNeighborX="-16132" custLinFactNeighborY="3445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3AAA70-1D9A-4711-BC27-BB26B3EC04F9}" type="pres">
      <dgm:prSet presAssocID="{97BB2422-860F-4331-870C-61813E559896}" presName="negativeSpace" presStyleCnt="0"/>
      <dgm:spPr/>
    </dgm:pt>
    <dgm:pt modelId="{B3132CC4-AC71-4106-97E9-264774068248}" type="pres">
      <dgm:prSet presAssocID="{97BB2422-860F-4331-870C-61813E559896}" presName="childText" presStyleLbl="conFgAcc1" presStyleIdx="2" presStyleCnt="3" custLinFactNeighborX="-348" custLinFactNeighborY="-6938">
        <dgm:presLayoutVars>
          <dgm:bulletEnabled val="1"/>
        </dgm:presLayoutVars>
      </dgm:prSet>
      <dgm:spPr>
        <a:solidFill>
          <a:srgbClr val="0070C0">
            <a:alpha val="90000"/>
          </a:srgbClr>
        </a:solidFill>
      </dgm:spPr>
    </dgm:pt>
  </dgm:ptLst>
  <dgm:cxnLst>
    <dgm:cxn modelId="{8F2FBA81-6B88-4CB5-9ECC-92AE73134EFD}" srcId="{E54A80B1-BA61-4B73-8178-F57FBF29B670}" destId="{97BB2422-860F-4331-870C-61813E559896}" srcOrd="2" destOrd="0" parTransId="{C4261860-F8BF-4092-9C0E-96455B654668}" sibTransId="{EE8BFC0A-CA19-479B-A0A2-016E869EDC8A}"/>
    <dgm:cxn modelId="{1955CD67-7A7E-4CA0-8761-9ED3CAFBACA5}" type="presOf" srcId="{79F90C53-DBED-4B84-A16D-BD65E39FA479}" destId="{61F2C230-2077-4DF5-AA78-C7885B0B56D1}" srcOrd="0" destOrd="0" presId="urn:microsoft.com/office/officeart/2005/8/layout/list1"/>
    <dgm:cxn modelId="{68527BC5-BDEF-4D44-A14A-F4E042EC23E2}" type="presOf" srcId="{97BB2422-860F-4331-870C-61813E559896}" destId="{3B3DE860-30A2-4E76-B384-EB934F77347B}" srcOrd="0" destOrd="0" presId="urn:microsoft.com/office/officeart/2005/8/layout/list1"/>
    <dgm:cxn modelId="{DADF36EE-C5D9-462A-9478-4A6FD083C896}" type="presOf" srcId="{7E4902AB-B888-452B-A5E1-D443155D1F66}" destId="{DCCE4835-4C2D-4EAD-A02D-F9E7031D258A}" srcOrd="0" destOrd="0" presId="urn:microsoft.com/office/officeart/2005/8/layout/list1"/>
    <dgm:cxn modelId="{0AC68F8E-A9C1-49E8-8633-40955017BE86}" srcId="{E54A80B1-BA61-4B73-8178-F57FBF29B670}" destId="{7E4902AB-B888-452B-A5E1-D443155D1F66}" srcOrd="0" destOrd="0" parTransId="{4B2AE89D-EBF9-422B-BF58-A7FDC8AC6174}" sibTransId="{97DDF177-73EC-44B7-B4CB-35CF46753372}"/>
    <dgm:cxn modelId="{78B70B2E-9FAB-41AA-BFB9-5904806D47A7}" srcId="{E54A80B1-BA61-4B73-8178-F57FBF29B670}" destId="{79F90C53-DBED-4B84-A16D-BD65E39FA479}" srcOrd="1" destOrd="0" parTransId="{77BC18DD-B35E-4DF7-A135-2A0310D23CB1}" sibTransId="{D9CE74D8-E156-4D6B-B824-D0B8958722A4}"/>
    <dgm:cxn modelId="{D6414BC2-3ADF-4E8F-8936-CA2E3F53C44B}" type="presOf" srcId="{E54A80B1-BA61-4B73-8178-F57FBF29B670}" destId="{4545ACDE-455F-45A8-9390-7CA781E218C9}" srcOrd="0" destOrd="0" presId="urn:microsoft.com/office/officeart/2005/8/layout/list1"/>
    <dgm:cxn modelId="{226D1923-C615-4CF9-91BE-155468923AD5}" type="presOf" srcId="{97BB2422-860F-4331-870C-61813E559896}" destId="{5FE28505-7670-4970-9EBA-995B758A7FA8}" srcOrd="1" destOrd="0" presId="urn:microsoft.com/office/officeart/2005/8/layout/list1"/>
    <dgm:cxn modelId="{4E6C4634-3F5B-4112-A9F7-2904022F39A2}" type="presOf" srcId="{7E4902AB-B888-452B-A5E1-D443155D1F66}" destId="{400FC17A-FB9C-464E-99B0-4835096EE0D8}" srcOrd="1" destOrd="0" presId="urn:microsoft.com/office/officeart/2005/8/layout/list1"/>
    <dgm:cxn modelId="{D53887EC-BAC0-45BC-9B27-40D5A71D3DCB}" type="presOf" srcId="{79F90C53-DBED-4B84-A16D-BD65E39FA479}" destId="{150F654F-698B-4D20-B338-B88F9DB44754}" srcOrd="1" destOrd="0" presId="urn:microsoft.com/office/officeart/2005/8/layout/list1"/>
    <dgm:cxn modelId="{809914CC-3BFF-4A64-8D59-0FC8AC4D9D4F}" type="presParOf" srcId="{4545ACDE-455F-45A8-9390-7CA781E218C9}" destId="{F60FD16B-DF64-4389-88AE-5D841BFEEC71}" srcOrd="0" destOrd="0" presId="urn:microsoft.com/office/officeart/2005/8/layout/list1"/>
    <dgm:cxn modelId="{0536D984-DD83-48BC-A0AC-D6BA2CFB72C7}" type="presParOf" srcId="{F60FD16B-DF64-4389-88AE-5D841BFEEC71}" destId="{DCCE4835-4C2D-4EAD-A02D-F9E7031D258A}" srcOrd="0" destOrd="0" presId="urn:microsoft.com/office/officeart/2005/8/layout/list1"/>
    <dgm:cxn modelId="{76E8C05F-E3FE-45D0-B103-2D5A757F2575}" type="presParOf" srcId="{F60FD16B-DF64-4389-88AE-5D841BFEEC71}" destId="{400FC17A-FB9C-464E-99B0-4835096EE0D8}" srcOrd="1" destOrd="0" presId="urn:microsoft.com/office/officeart/2005/8/layout/list1"/>
    <dgm:cxn modelId="{2DA59902-D67D-4080-AD9A-11CDF3BBA5D2}" type="presParOf" srcId="{4545ACDE-455F-45A8-9390-7CA781E218C9}" destId="{B26EA97D-4C80-4260-9BDE-5B660D21C336}" srcOrd="1" destOrd="0" presId="urn:microsoft.com/office/officeart/2005/8/layout/list1"/>
    <dgm:cxn modelId="{1D4DD02D-9F71-4AE2-B443-4469FD5AE9CA}" type="presParOf" srcId="{4545ACDE-455F-45A8-9390-7CA781E218C9}" destId="{C1E9C483-8511-4620-96F8-F3B99C19D8E9}" srcOrd="2" destOrd="0" presId="urn:microsoft.com/office/officeart/2005/8/layout/list1"/>
    <dgm:cxn modelId="{50DCF81C-F81C-44E1-92AF-F954C892BDCA}" type="presParOf" srcId="{4545ACDE-455F-45A8-9390-7CA781E218C9}" destId="{9A6CB063-2D12-4872-B5E6-FD7FDE83BAFC}" srcOrd="3" destOrd="0" presId="urn:microsoft.com/office/officeart/2005/8/layout/list1"/>
    <dgm:cxn modelId="{87D43CE5-7854-49FA-ACE6-7F0E0382AE30}" type="presParOf" srcId="{4545ACDE-455F-45A8-9390-7CA781E218C9}" destId="{C108A47E-7A1D-426E-8A1D-6AC7F48E601B}" srcOrd="4" destOrd="0" presId="urn:microsoft.com/office/officeart/2005/8/layout/list1"/>
    <dgm:cxn modelId="{F58FD1ED-0392-4C47-AC41-C259ACB40290}" type="presParOf" srcId="{C108A47E-7A1D-426E-8A1D-6AC7F48E601B}" destId="{61F2C230-2077-4DF5-AA78-C7885B0B56D1}" srcOrd="0" destOrd="0" presId="urn:microsoft.com/office/officeart/2005/8/layout/list1"/>
    <dgm:cxn modelId="{3D18B966-8849-4BCB-8969-EC9F474EFE16}" type="presParOf" srcId="{C108A47E-7A1D-426E-8A1D-6AC7F48E601B}" destId="{150F654F-698B-4D20-B338-B88F9DB44754}" srcOrd="1" destOrd="0" presId="urn:microsoft.com/office/officeart/2005/8/layout/list1"/>
    <dgm:cxn modelId="{ECD7EF50-889F-41E5-A524-EADEF6371993}" type="presParOf" srcId="{4545ACDE-455F-45A8-9390-7CA781E218C9}" destId="{F33EFFA7-5BFA-40FF-A9D9-5EF6BC8C1E95}" srcOrd="5" destOrd="0" presId="urn:microsoft.com/office/officeart/2005/8/layout/list1"/>
    <dgm:cxn modelId="{45ED36F8-2CF1-4033-93E2-2F90689732F1}" type="presParOf" srcId="{4545ACDE-455F-45A8-9390-7CA781E218C9}" destId="{4EF5ED6C-4382-4E43-8E8C-F5C1F00DDB9F}" srcOrd="6" destOrd="0" presId="urn:microsoft.com/office/officeart/2005/8/layout/list1"/>
    <dgm:cxn modelId="{8E5F251A-BAF5-4216-A115-465E20CCEAC8}" type="presParOf" srcId="{4545ACDE-455F-45A8-9390-7CA781E218C9}" destId="{454542D1-52F2-4875-A342-31DCF4428289}" srcOrd="7" destOrd="0" presId="urn:microsoft.com/office/officeart/2005/8/layout/list1"/>
    <dgm:cxn modelId="{184D437C-2F65-4C56-89C5-2571464D8417}" type="presParOf" srcId="{4545ACDE-455F-45A8-9390-7CA781E218C9}" destId="{0C9CA24E-2E16-4CC9-9E1A-E74F44465295}" srcOrd="8" destOrd="0" presId="urn:microsoft.com/office/officeart/2005/8/layout/list1"/>
    <dgm:cxn modelId="{4FD2914B-A09A-4666-9B55-876FE17003C6}" type="presParOf" srcId="{0C9CA24E-2E16-4CC9-9E1A-E74F44465295}" destId="{3B3DE860-30A2-4E76-B384-EB934F77347B}" srcOrd="0" destOrd="0" presId="urn:microsoft.com/office/officeart/2005/8/layout/list1"/>
    <dgm:cxn modelId="{35B64EC8-C5E4-48F7-B233-2C1799D845E3}" type="presParOf" srcId="{0C9CA24E-2E16-4CC9-9E1A-E74F44465295}" destId="{5FE28505-7670-4970-9EBA-995B758A7FA8}" srcOrd="1" destOrd="0" presId="urn:microsoft.com/office/officeart/2005/8/layout/list1"/>
    <dgm:cxn modelId="{5C02480D-5E21-4F4D-9283-829BD3284FB2}" type="presParOf" srcId="{4545ACDE-455F-45A8-9390-7CA781E218C9}" destId="{8B3AAA70-1D9A-4711-BC27-BB26B3EC04F9}" srcOrd="9" destOrd="0" presId="urn:microsoft.com/office/officeart/2005/8/layout/list1"/>
    <dgm:cxn modelId="{37105DA5-5F4B-4CB5-A882-4F752102DC6A}" type="presParOf" srcId="{4545ACDE-455F-45A8-9390-7CA781E218C9}" destId="{B3132CC4-AC71-4106-97E9-26477406824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Группа 1"/>
      <dsp:cNvGrpSpPr/>
    </dsp:nvGrpSpPr>
    <dsp:grpSpPr>
      <a:xfrm>
        <a:off x="0" y="0"/>
        <a:ext cx="8229600" cy="4525963"/>
        <a:chOff x="0" y="0"/>
        <a:chExt cx="8229600" cy="4525963"/>
      </a:xfrm>
    </dsp:grpSpPr>
    <dsp:sp modelId="{C1E9C483-8511-4620-96F8-F3B99C19D8E9}">
      <dsp:nvSpPr>
        <dsp:cNvPr id="5" name="Прямоугольник 4"/>
        <dsp:cNvSpPr/>
      </dsp:nvSpPr>
      <dsp:spPr bwMode="white">
        <a:xfrm>
          <a:off x="0" y="742474"/>
          <a:ext cx="8229600" cy="504000"/>
        </a:xfrm>
        <a:prstGeom prst="rect">
          <a:avLst/>
        </a:prstGeom>
        <a:solidFill>
          <a:schemeClr val="accent3">
            <a:alpha val="90000"/>
          </a:schemeClr>
        </a:solidFill>
      </dsp:spPr>
      <dsp:style>
        <a:lnRef idx="2">
          <a:schemeClr val="accent1"/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lIns="638708" tIns="416559" rIns="638708" bIns="142240" anchor="t"/>
        <a:lstStyle>
          <a:lvl1pPr algn="l">
            <a:defRPr sz="2000"/>
          </a:lvl1pPr>
          <a:lvl2pPr marL="228600" indent="-228600" algn="l">
            <a:defRPr sz="2000"/>
          </a:lvl2pPr>
          <a:lvl3pPr marL="457200" indent="-228600" algn="l">
            <a:defRPr sz="2000"/>
          </a:lvl3pPr>
          <a:lvl4pPr marL="685800" indent="-228600" algn="l">
            <a:defRPr sz="2000"/>
          </a:lvl4pPr>
          <a:lvl5pPr marL="914400" indent="-228600" algn="l">
            <a:defRPr sz="2000"/>
          </a:lvl5pPr>
          <a:lvl6pPr marL="1143000" indent="-228600" algn="l">
            <a:defRPr sz="2000"/>
          </a:lvl6pPr>
          <a:lvl7pPr marL="1371600" indent="-228600" algn="l">
            <a:defRPr sz="2000"/>
          </a:lvl7pPr>
          <a:lvl8pPr marL="1600200" indent="-228600" algn="l">
            <a:defRPr sz="2000"/>
          </a:lvl8pPr>
          <a:lvl9pPr marL="1828800" indent="-228600" algn="l">
            <a:defRPr sz="2000"/>
          </a:lvl9pPr>
        </a:lstStyle>
        <a:p>
          <a:endParaRPr>
            <a:solidFill>
              <a:schemeClr val="dk1"/>
            </a:solidFill>
          </a:endParaRPr>
        </a:p>
      </dsp:txBody>
      <dsp:txXfrm>
        <a:off x="0" y="742474"/>
        <a:ext cx="8229600" cy="504000"/>
      </dsp:txXfrm>
    </dsp:sp>
    <dsp:sp modelId="{400FC17A-FB9C-464E-99B0-4835096EE0D8}">
      <dsp:nvSpPr>
        <dsp:cNvPr id="4" name="Скругленный прямоугольник 3"/>
        <dsp:cNvSpPr/>
      </dsp:nvSpPr>
      <dsp:spPr bwMode="white">
        <a:xfrm>
          <a:off x="391886" y="29543"/>
          <a:ext cx="7837714" cy="1008132"/>
        </a:xfrm>
        <a:prstGeom prst="roundRect">
          <a:avLst/>
        </a:prstGeom>
        <a:solidFill>
          <a:schemeClr val="accent2"/>
        </a:solidFill>
        <a:effectLst>
          <a:glow rad="228600">
            <a:schemeClr val="accent2">
              <a:satMod val="175000"/>
              <a:alpha val="40000"/>
            </a:schemeClr>
          </a:glow>
        </a:effectLst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217741" tIns="0" rIns="217741" bIns="0" anchor="ctr"/>
        <a:lstStyle>
          <a:lvl1pPr algn="l">
            <a:defRPr sz="2000"/>
          </a:lvl1pPr>
          <a:lvl2pPr marL="114300" indent="-114300" algn="l">
            <a:defRPr sz="1500"/>
          </a:lvl2pPr>
          <a:lvl3pPr marL="228600" indent="-114300" algn="l">
            <a:defRPr sz="1500"/>
          </a:lvl3pPr>
          <a:lvl4pPr marL="342900" indent="-114300" algn="l">
            <a:defRPr sz="1500"/>
          </a:lvl4pPr>
          <a:lvl5pPr marL="457200" indent="-114300" algn="l">
            <a:defRPr sz="1500"/>
          </a:lvl5pPr>
          <a:lvl6pPr marL="571500" indent="-114300" algn="l">
            <a:defRPr sz="1500"/>
          </a:lvl6pPr>
          <a:lvl7pPr marL="685800" indent="-114300" algn="l">
            <a:defRPr sz="1500"/>
          </a:lvl7pPr>
          <a:lvl8pPr marL="800100" indent="-114300" algn="l">
            <a:defRPr sz="1500"/>
          </a:lvl8pPr>
          <a:lvl9pPr marL="914400" indent="-114300" algn="l">
            <a:defRPr sz="1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3600" dirty="0" smtClean="0"/>
            <a:t>Опасность, вредность для человека, общества и государства</a:t>
          </a:r>
          <a:endParaRPr lang="ru-RU" sz="3600" dirty="0"/>
        </a:p>
      </dsp:txBody>
      <dsp:txXfrm>
        <a:off x="391886" y="29543"/>
        <a:ext cx="7837714" cy="1008132"/>
      </dsp:txXfrm>
    </dsp:sp>
    <dsp:sp modelId="{4EF5ED6C-4382-4E43-8E8C-F5C1F00DDB9F}">
      <dsp:nvSpPr>
        <dsp:cNvPr id="8" name="Прямоугольник 7"/>
        <dsp:cNvSpPr/>
      </dsp:nvSpPr>
      <dsp:spPr bwMode="white">
        <a:xfrm>
          <a:off x="0" y="2400304"/>
          <a:ext cx="8229600" cy="504000"/>
        </a:xfrm>
        <a:prstGeom prst="rect">
          <a:avLst/>
        </a:prstGeom>
        <a:solidFill>
          <a:srgbClr val="00B0F0">
            <a:alpha val="90000"/>
          </a:srgbClr>
        </a:solidFill>
      </dsp:spPr>
      <dsp:style>
        <a:lnRef idx="2">
          <a:schemeClr val="accent1"/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lIns="638708" tIns="416559" rIns="638708" bIns="142240" anchor="t"/>
        <a:lstStyle>
          <a:lvl1pPr algn="l">
            <a:defRPr sz="2000"/>
          </a:lvl1pPr>
          <a:lvl2pPr marL="228600" indent="-228600" algn="l">
            <a:defRPr sz="2000"/>
          </a:lvl2pPr>
          <a:lvl3pPr marL="457200" indent="-228600" algn="l">
            <a:defRPr sz="2000"/>
          </a:lvl3pPr>
          <a:lvl4pPr marL="685800" indent="-228600" algn="l">
            <a:defRPr sz="2000"/>
          </a:lvl4pPr>
          <a:lvl5pPr marL="914400" indent="-228600" algn="l">
            <a:defRPr sz="2000"/>
          </a:lvl5pPr>
          <a:lvl6pPr marL="1143000" indent="-228600" algn="l">
            <a:defRPr sz="2000"/>
          </a:lvl6pPr>
          <a:lvl7pPr marL="1371600" indent="-228600" algn="l">
            <a:defRPr sz="2000"/>
          </a:lvl7pPr>
          <a:lvl8pPr marL="1600200" indent="-228600" algn="l">
            <a:defRPr sz="2000"/>
          </a:lvl8pPr>
          <a:lvl9pPr marL="1828800" indent="-228600" algn="l">
            <a:defRPr sz="2000"/>
          </a:lvl9pPr>
        </a:lstStyle>
        <a:p>
          <a:endParaRPr>
            <a:solidFill>
              <a:schemeClr val="dk1"/>
            </a:solidFill>
          </a:endParaRPr>
        </a:p>
      </dsp:txBody>
      <dsp:txXfrm>
        <a:off x="0" y="2400304"/>
        <a:ext cx="8229600" cy="504000"/>
      </dsp:txXfrm>
    </dsp:sp>
    <dsp:sp modelId="{150F654F-698B-4D20-B338-B88F9DB44754}">
      <dsp:nvSpPr>
        <dsp:cNvPr id="7" name="Скругленный прямоугольник 6"/>
        <dsp:cNvSpPr/>
      </dsp:nvSpPr>
      <dsp:spPr bwMode="white">
        <a:xfrm>
          <a:off x="391886" y="1354474"/>
          <a:ext cx="7837714" cy="1311438"/>
        </a:xfrm>
        <a:prstGeom prst="roundRect">
          <a:avLst/>
        </a:prstGeom>
        <a:solidFill>
          <a:schemeClr val="accent2"/>
        </a:solidFill>
        <a:effectLst>
          <a:glow rad="228600">
            <a:schemeClr val="accent2">
              <a:satMod val="175000"/>
              <a:alpha val="40000"/>
            </a:schemeClr>
          </a:glow>
        </a:effectLst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217741" tIns="0" rIns="217741" bIns="0" anchor="ctr"/>
        <a:lstStyle>
          <a:lvl1pPr algn="l">
            <a:defRPr sz="2000"/>
          </a:lvl1pPr>
          <a:lvl2pPr marL="114300" indent="-114300" algn="l">
            <a:defRPr sz="1500"/>
          </a:lvl2pPr>
          <a:lvl3pPr marL="228600" indent="-114300" algn="l">
            <a:defRPr sz="1500"/>
          </a:lvl3pPr>
          <a:lvl4pPr marL="342900" indent="-114300" algn="l">
            <a:defRPr sz="1500"/>
          </a:lvl4pPr>
          <a:lvl5pPr marL="457200" indent="-114300" algn="l">
            <a:defRPr sz="1500"/>
          </a:lvl5pPr>
          <a:lvl6pPr marL="571500" indent="-114300" algn="l">
            <a:defRPr sz="1500"/>
          </a:lvl6pPr>
          <a:lvl7pPr marL="685800" indent="-114300" algn="l">
            <a:defRPr sz="1500"/>
          </a:lvl7pPr>
          <a:lvl8pPr marL="800100" indent="-114300" algn="l">
            <a:defRPr sz="1500"/>
          </a:lvl8pPr>
          <a:lvl9pPr marL="914400" indent="-114300" algn="l">
            <a:defRPr sz="1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3600" dirty="0" smtClean="0"/>
            <a:t>Противоправность, т.е. нарушение уголовных норм права</a:t>
          </a:r>
          <a:endParaRPr lang="ru-RU" sz="3600" dirty="0"/>
        </a:p>
      </dsp:txBody>
      <dsp:txXfrm>
        <a:off x="391886" y="1354474"/>
        <a:ext cx="7837714" cy="1311438"/>
      </dsp:txXfrm>
    </dsp:sp>
    <dsp:sp modelId="{B3132CC4-AC71-4106-97E9-264774068248}">
      <dsp:nvSpPr>
        <dsp:cNvPr id="11" name="Прямоугольник 10"/>
        <dsp:cNvSpPr/>
      </dsp:nvSpPr>
      <dsp:spPr bwMode="white">
        <a:xfrm>
          <a:off x="0" y="3971939"/>
          <a:ext cx="8229600" cy="504000"/>
        </a:xfrm>
        <a:prstGeom prst="rect">
          <a:avLst/>
        </a:prstGeom>
        <a:solidFill>
          <a:srgbClr val="0070C0">
            <a:alpha val="90000"/>
          </a:srgbClr>
        </a:solidFill>
      </dsp:spPr>
      <dsp:style>
        <a:lnRef idx="2">
          <a:schemeClr val="accent1"/>
        </a:lnRef>
        <a:fillRef idx="1">
          <a:schemeClr val="lt1">
            <a:alpha val="90000"/>
          </a:schemeClr>
        </a:fillRef>
        <a:effectRef idx="0">
          <a:scrgbClr r="0" g="0" b="0"/>
        </a:effectRef>
        <a:fontRef idx="minor"/>
      </dsp:style>
      <dsp:txBody>
        <a:bodyPr lIns="638708" tIns="416559" rIns="638708" bIns="142240" anchor="t"/>
        <a:lstStyle>
          <a:lvl1pPr algn="l">
            <a:defRPr sz="2000"/>
          </a:lvl1pPr>
          <a:lvl2pPr marL="228600" indent="-228600" algn="l">
            <a:defRPr sz="2000"/>
          </a:lvl2pPr>
          <a:lvl3pPr marL="457200" indent="-228600" algn="l">
            <a:defRPr sz="2000"/>
          </a:lvl3pPr>
          <a:lvl4pPr marL="685800" indent="-228600" algn="l">
            <a:defRPr sz="2000"/>
          </a:lvl4pPr>
          <a:lvl5pPr marL="914400" indent="-228600" algn="l">
            <a:defRPr sz="2000"/>
          </a:lvl5pPr>
          <a:lvl6pPr marL="1143000" indent="-228600" algn="l">
            <a:defRPr sz="2000"/>
          </a:lvl6pPr>
          <a:lvl7pPr marL="1371600" indent="-228600" algn="l">
            <a:defRPr sz="2000"/>
          </a:lvl7pPr>
          <a:lvl8pPr marL="1600200" indent="-228600" algn="l">
            <a:defRPr sz="2000"/>
          </a:lvl8pPr>
          <a:lvl9pPr marL="1828800" indent="-228600" algn="l">
            <a:defRPr sz="2000"/>
          </a:lvl9pPr>
        </a:lstStyle>
        <a:p>
          <a:endParaRPr>
            <a:solidFill>
              <a:schemeClr val="dk1"/>
            </a:solidFill>
          </a:endParaRPr>
        </a:p>
      </dsp:txBody>
      <dsp:txXfrm>
        <a:off x="0" y="3971939"/>
        <a:ext cx="8229600" cy="504000"/>
      </dsp:txXfrm>
    </dsp:sp>
    <dsp:sp modelId="{5FE28505-7670-4970-9EBA-995B758A7FA8}">
      <dsp:nvSpPr>
        <dsp:cNvPr id="10" name="Скругленный прямоугольник 9"/>
        <dsp:cNvSpPr/>
      </dsp:nvSpPr>
      <dsp:spPr bwMode="white">
        <a:xfrm>
          <a:off x="328667" y="3186123"/>
          <a:ext cx="7837714" cy="1304908"/>
        </a:xfrm>
        <a:prstGeom prst="roundRect">
          <a:avLst/>
        </a:prstGeom>
        <a:solidFill>
          <a:schemeClr val="accent2"/>
        </a:solidFill>
        <a:effectLst>
          <a:glow rad="228600">
            <a:schemeClr val="accent2">
              <a:satMod val="175000"/>
              <a:alpha val="40000"/>
            </a:schemeClr>
          </a:glow>
        </a:effectLst>
      </dsp:spPr>
      <dsp:style>
        <a:lnRef idx="2">
          <a:schemeClr val="lt1"/>
        </a:lnRef>
        <a:fillRef idx="1">
          <a:schemeClr val="accent1"/>
        </a:fillRef>
        <a:effectRef idx="0">
          <a:scrgbClr r="0" g="0" b="0"/>
        </a:effectRef>
        <a:fontRef idx="minor">
          <a:schemeClr val="lt1"/>
        </a:fontRef>
      </dsp:style>
      <dsp:txBody>
        <a:bodyPr lIns="217741" tIns="0" rIns="217741" bIns="0" anchor="ctr"/>
        <a:lstStyle>
          <a:lvl1pPr algn="l">
            <a:defRPr sz="2000"/>
          </a:lvl1pPr>
          <a:lvl2pPr marL="114300" indent="-114300" algn="l">
            <a:defRPr sz="1500"/>
          </a:lvl2pPr>
          <a:lvl3pPr marL="228600" indent="-114300" algn="l">
            <a:defRPr sz="1500"/>
          </a:lvl3pPr>
          <a:lvl4pPr marL="342900" indent="-114300" algn="l">
            <a:defRPr sz="1500"/>
          </a:lvl4pPr>
          <a:lvl5pPr marL="457200" indent="-114300" algn="l">
            <a:defRPr sz="1500"/>
          </a:lvl5pPr>
          <a:lvl6pPr marL="571500" indent="-114300" algn="l">
            <a:defRPr sz="1500"/>
          </a:lvl6pPr>
          <a:lvl7pPr marL="685800" indent="-114300" algn="l">
            <a:defRPr sz="1500"/>
          </a:lvl7pPr>
          <a:lvl8pPr marL="800100" indent="-114300" algn="l">
            <a:defRPr sz="1500"/>
          </a:lvl8pPr>
          <a:lvl9pPr marL="914400" indent="-114300" algn="l">
            <a:defRPr sz="15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3600" dirty="0" smtClean="0"/>
            <a:t>Виновность человека. Без вины нет преступления</a:t>
          </a:r>
          <a:endParaRPr lang="ru-RU" sz="3600" dirty="0"/>
        </a:p>
      </dsp:txBody>
      <dsp:txXfrm>
        <a:off x="328667" y="3186123"/>
        <a:ext cx="7837714" cy="1304908"/>
      </dsp:txXfrm>
    </dsp:sp>
    <dsp:sp modelId="{DCCE4835-4C2D-4EAD-A02D-F9E7031D258A}">
      <dsp:nvSpPr>
        <dsp:cNvPr id="3" name="Прямоугольник 2" hidden="1"/>
        <dsp:cNvSpPr/>
      </dsp:nvSpPr>
      <dsp:spPr>
        <a:xfrm>
          <a:off x="0" y="29543"/>
          <a:ext cx="391886" cy="1008132"/>
        </a:xfrm>
        <a:prstGeom prst="rect">
          <a:avLst/>
        </a:prstGeom>
      </dsp:spPr>
      <dsp:txXfrm>
        <a:off x="0" y="29543"/>
        <a:ext cx="391886" cy="1008132"/>
      </dsp:txXfrm>
    </dsp:sp>
    <dsp:sp modelId="{61F2C230-2077-4DF5-AA78-C7885B0B56D1}">
      <dsp:nvSpPr>
        <dsp:cNvPr id="6" name="Прямоугольник 5" hidden="1"/>
        <dsp:cNvSpPr/>
      </dsp:nvSpPr>
      <dsp:spPr>
        <a:xfrm>
          <a:off x="0" y="1354474"/>
          <a:ext cx="391886" cy="1311438"/>
        </a:xfrm>
        <a:prstGeom prst="rect">
          <a:avLst/>
        </a:prstGeom>
      </dsp:spPr>
      <dsp:txXfrm>
        <a:off x="0" y="1354474"/>
        <a:ext cx="391886" cy="1311438"/>
      </dsp:txXfrm>
    </dsp:sp>
    <dsp:sp modelId="{3B3DE860-30A2-4E76-B384-EB934F77347B}">
      <dsp:nvSpPr>
        <dsp:cNvPr id="9" name="Прямоугольник 8" hidden="1"/>
        <dsp:cNvSpPr/>
      </dsp:nvSpPr>
      <dsp:spPr>
        <a:xfrm>
          <a:off x="0" y="2982712"/>
          <a:ext cx="391886" cy="1304908"/>
        </a:xfrm>
        <a:prstGeom prst="rect">
          <a:avLst/>
        </a:prstGeom>
      </dsp:spPr>
      <dsp:txXfrm>
        <a:off x="0" y="2982712"/>
        <a:ext cx="391886" cy="13049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nodeHorzAlign" val="l"/>
          <dgm:param type="horzAlign" val="l"/>
        </dgm:alg>
      </dgm:if>
      <dgm:else name="Name2">
        <dgm:alg type="lin">
          <dgm:param type="linDir" val="fromT"/>
          <dgm:param type="vertAlign" val="mid"/>
          <dgm:param type="nodeHorzAlign" val="r"/>
          <dgm:param type="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nodeHorzAlign" val="l"/>
              <dgm:param type="horzAlign" val="l"/>
            </dgm:alg>
          </dgm:if>
          <dgm:else name="Name6">
            <dgm:alg type="lin">
              <dgm:param type="linDir" val="fromR"/>
              <dgm:param type="nodeHorzAlign" val="r"/>
              <dgm:param type="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D27137-489F-4189-8520-C08CD1E0EBBC}" type="datetimeFigureOut">
              <a:rPr lang="ru-RU" smtClean="0"/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1C16F3-4045-4A7E-83D9-3C7CE9392059}" type="slidenum">
              <a:rPr lang="ru-RU" smtClean="0"/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gamid\OneDrive\Рабочий стол\girls-alco-01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-14319"/>
            <a:ext cx="9144000" cy="6872319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858148" y="285728"/>
            <a:ext cx="1071570" cy="1015663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ru-RU" sz="6000" b="1" dirty="0" smtClean="0"/>
              <a:t> 1</a:t>
            </a:r>
            <a:endParaRPr lang="ru-RU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gamid\OneDrive\Рабочий стол\29.12_gertva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572396" y="428604"/>
            <a:ext cx="1071570" cy="1015663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ru-RU" sz="6000" b="1" dirty="0" smtClean="0"/>
              <a:t>  2</a:t>
            </a:r>
            <a:endParaRPr lang="ru-RU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gamid\OneDrive\Рабочий стол\PBOQhn39S8E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929586" y="500042"/>
            <a:ext cx="1002824" cy="1015663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ru-RU" sz="6000" b="1" dirty="0" smtClean="0"/>
              <a:t> 3</a:t>
            </a:r>
            <a:endParaRPr lang="ru-RU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gamid\OneDrive\Рабочий стол\104572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858148" y="5429264"/>
            <a:ext cx="1071570" cy="1015663"/>
          </a:xfrm>
          <a:prstGeom prst="rect">
            <a:avLst/>
          </a:prstGeom>
          <a:solidFill>
            <a:schemeClr val="accent1"/>
          </a:solidFill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rgbClr val="FFFF00"/>
                </a:solidFill>
              </a:rPr>
              <a:t>  4</a:t>
            </a:r>
            <a:endParaRPr lang="ru-RU" sz="6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gamid\OneDrive\Рабочий стол\eda2d9ade8604b9dec1eea7fb856444a-501x332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-81018"/>
            <a:ext cx="9144000" cy="693901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8102013" y="0"/>
            <a:ext cx="1041987" cy="1015663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ru-RU" sz="6000" b="1" dirty="0" smtClean="0"/>
              <a:t>5</a:t>
            </a:r>
            <a:endParaRPr lang="ru-RU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gamid\OneDrive\Рабочий стол\_54633117_birmingham_riots_shop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00034" y="0"/>
            <a:ext cx="928694" cy="1015663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ru-RU" sz="6000" b="1" dirty="0" smtClean="0"/>
              <a:t>6</a:t>
            </a:r>
            <a:endParaRPr lang="ru-RU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gamid\OneDrive\Рабочий стол\deticrime3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28596" y="500042"/>
            <a:ext cx="1145700" cy="1015663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ru-RU" sz="6000" b="1" dirty="0" smtClean="0"/>
              <a:t> 7</a:t>
            </a:r>
            <a:endParaRPr lang="ru-RU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gamid\OneDrive\Рабочий стол\11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-285750" y="0"/>
            <a:ext cx="942975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643834" y="714356"/>
            <a:ext cx="931386" cy="1015663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ru-RU" sz="6000" b="1" dirty="0" smtClean="0"/>
              <a:t> 8</a:t>
            </a:r>
            <a:endParaRPr lang="ru-RU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gamid\OneDrive\Рабочий стол\litter04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8001024" y="428604"/>
            <a:ext cx="928694" cy="1015663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r>
              <a:rPr lang="ru-RU" sz="6000" b="1" dirty="0" smtClean="0"/>
              <a:t> 9</a:t>
            </a:r>
            <a:endParaRPr lang="ru-RU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gamid\OneDrive\Рабочий стол\5cc8d35531dac0f6d1b1befd4e3445e8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-381000" y="-190501"/>
            <a:ext cx="9525000" cy="7048501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7715272" y="5429264"/>
            <a:ext cx="1000132" cy="1015663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US" sz="6000" dirty="0" smtClean="0"/>
              <a:t>10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gamid\OneDrive\Рабочий стол\436431_1414469343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"/>
            <a:ext cx="987742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gamid\OneDrive\Рабочий стол\15394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-1295400" y="-1571625"/>
            <a:ext cx="10963275" cy="8229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ru-RU" sz="6000" b="1" dirty="0" smtClean="0"/>
              <a:t>Правонарушение:</a:t>
            </a:r>
            <a:endParaRPr lang="ru-RU" sz="6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1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 smtClean="0"/>
          </a:p>
          <a:p>
            <a:r>
              <a:rPr lang="ru-RU" dirty="0" smtClean="0"/>
              <a:t>  </a:t>
            </a:r>
            <a:r>
              <a:rPr lang="ru-RU" sz="6000" b="1" dirty="0" smtClean="0"/>
              <a:t>Преступление</a:t>
            </a:r>
            <a:endParaRPr lang="ru-RU" sz="6000" b="1" dirty="0" smtClean="0"/>
          </a:p>
          <a:p>
            <a:pPr>
              <a:buNone/>
            </a:pPr>
            <a:r>
              <a:rPr lang="ru-RU" dirty="0" smtClean="0"/>
              <a:t> 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</a:t>
            </a:r>
            <a:r>
              <a:rPr lang="ru-RU" sz="6000" b="1" dirty="0" smtClean="0"/>
              <a:t>Проступки </a:t>
            </a:r>
            <a:endParaRPr lang="ru-RU" sz="6000" b="1" dirty="0" smtClean="0"/>
          </a:p>
          <a:p>
            <a:pPr>
              <a:buNone/>
            </a:pPr>
            <a:r>
              <a:rPr lang="ru-RU" dirty="0" smtClean="0"/>
              <a:t>                </a:t>
            </a:r>
            <a:r>
              <a:rPr lang="ru-RU" sz="6000" dirty="0" smtClean="0"/>
              <a:t>  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8674" name="Picture 2" descr="C:\Users\gamid\OneDrive\Рабочий стол\818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501222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7" name="Прямоугольник 6"/>
          <p:cNvSpPr/>
          <p:nvPr/>
        </p:nvSpPr>
        <p:spPr>
          <a:xfrm>
            <a:off x="1551940" y="4080510"/>
            <a:ext cx="7694295" cy="2434590"/>
          </a:xfrm>
          <a:prstGeom prst="rect">
            <a:avLst/>
          </a:prstGeom>
          <a:solidFill>
            <a:schemeClr val="bg2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noAutofit/>
          </a:bodyPr>
          <a:lstStyle/>
          <a:p>
            <a:pPr algn="ctr"/>
            <a:r>
              <a:rPr lang="ru-RU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Тема урока: </a:t>
            </a:r>
            <a:endParaRPr lang="ru-RU" sz="4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ru-RU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Преступление и юридическая ответственность</a:t>
            </a:r>
            <a:endParaRPr lang="ru-RU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  <a:ln>
            <a:solidFill>
              <a:srgbClr val="FF0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ru-RU" sz="5400" dirty="0" smtClean="0"/>
              <a:t>Преступление- это</a:t>
            </a:r>
            <a:endParaRPr lang="ru-RU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  <a:ln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ru-RU" sz="4400" b="1" dirty="0" smtClean="0"/>
              <a:t>Виновно совершённое общественно опасное деяние, запрещённое уголовным Кодексом под угрозой наказания. (УК РФ ст.14)</a:t>
            </a:r>
            <a:endParaRPr lang="ru-RU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417638"/>
          </a:xfrm>
        </p:spPr>
        <p:txBody>
          <a:bodyPr/>
          <a:lstStyle/>
          <a:p>
            <a:r>
              <a:rPr lang="ru-RU" dirty="0" smtClean="0"/>
              <a:t>Признаки преступления: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5" name="Горизонтальный свиток 4"/>
          <p:cNvSpPr/>
          <p:nvPr/>
        </p:nvSpPr>
        <p:spPr>
          <a:xfrm>
            <a:off x="642910" y="0"/>
            <a:ext cx="7929618" cy="1500174"/>
          </a:xfrm>
          <a:prstGeom prst="horizontalScroll">
            <a:avLst/>
          </a:prstGeom>
          <a:solidFill>
            <a:schemeClr val="accent3"/>
          </a:solidFill>
          <a:ln>
            <a:solidFill>
              <a:srgbClr val="FF00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Признаки преступления</a:t>
            </a:r>
            <a:endParaRPr lang="ru-RU" sz="48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500034" y="2143116"/>
            <a:ext cx="8229600" cy="4525963"/>
          </a:xfrm>
          <a:solidFill>
            <a:schemeClr val="accent3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ru-RU" sz="4800" dirty="0" smtClean="0"/>
              <a:t>Совершается в форме </a:t>
            </a:r>
            <a:r>
              <a:rPr lang="ru-RU" sz="4800" b="1" dirty="0" smtClean="0"/>
              <a:t>действия</a:t>
            </a:r>
            <a:r>
              <a:rPr lang="ru-RU" sz="4800" dirty="0" smtClean="0"/>
              <a:t> и </a:t>
            </a:r>
            <a:r>
              <a:rPr lang="ru-RU" sz="4800" b="1" dirty="0" smtClean="0"/>
              <a:t>бездействия.</a:t>
            </a:r>
            <a:endParaRPr lang="ru-RU" sz="4800" b="1" dirty="0" smtClean="0"/>
          </a:p>
          <a:p>
            <a:r>
              <a:rPr lang="ru-RU" sz="4800" dirty="0" smtClean="0"/>
              <a:t>Действие означает активность, а бездействие-пассивность.</a:t>
            </a:r>
            <a:endParaRPr lang="ru-RU" sz="4800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solidFill>
            <a:schemeClr val="accent2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/>
          <a:lstStyle/>
          <a:p>
            <a:r>
              <a:rPr lang="ru-RU" sz="6000" b="1" dirty="0" smtClean="0"/>
              <a:t>Преступление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 w="5715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r>
              <a:rPr lang="ru-RU" sz="4000" b="1" dirty="0" smtClean="0"/>
              <a:t>Вина может быть выражена в форме умысла или неосторожности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Выноска со стрелкой вправо 5"/>
          <p:cNvSpPr/>
          <p:nvPr/>
        </p:nvSpPr>
        <p:spPr>
          <a:xfrm>
            <a:off x="571472" y="2214554"/>
            <a:ext cx="4071966" cy="3643338"/>
          </a:xfrm>
          <a:prstGeom prst="rightArrowCallou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C00000"/>
                </a:solidFill>
              </a:rPr>
              <a:t>Умысел</a:t>
            </a:r>
            <a:endParaRPr lang="ru-RU" sz="4400" b="1" dirty="0">
              <a:solidFill>
                <a:srgbClr val="C00000"/>
              </a:solidFill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4929190" y="2428868"/>
            <a:ext cx="3857652" cy="1143008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прямой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8" name="Блок-схема: процесс 7"/>
          <p:cNvSpPr/>
          <p:nvPr/>
        </p:nvSpPr>
        <p:spPr>
          <a:xfrm>
            <a:off x="5072066" y="4357694"/>
            <a:ext cx="3643338" cy="1143008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косвенный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28662" y="285728"/>
            <a:ext cx="6286544" cy="1500198"/>
          </a:xfrm>
          <a:prstGeom prst="rect">
            <a:avLst/>
          </a:prstGeom>
          <a:solidFill>
            <a:srgbClr val="92D05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u="sng" dirty="0" smtClean="0">
                <a:solidFill>
                  <a:srgbClr val="FF0000"/>
                </a:solidFill>
              </a:rPr>
              <a:t>Формы вины:</a:t>
            </a:r>
            <a:endParaRPr lang="ru-RU" sz="4400" b="1" u="sng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2143116"/>
            <a:ext cx="3143272" cy="71438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Умысел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857752" y="2500306"/>
            <a:ext cx="4071966" cy="78581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неосторожность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3571876"/>
            <a:ext cx="2214578" cy="642942"/>
          </a:xfrm>
          <a:prstGeom prst="rect">
            <a:avLst/>
          </a:prstGeom>
          <a:solidFill>
            <a:srgbClr val="92D050"/>
          </a:solidFill>
          <a:ln>
            <a:solidFill>
              <a:schemeClr val="accent3">
                <a:lumMod val="60000"/>
                <a:lumOff val="4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прямой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357422" y="4572008"/>
            <a:ext cx="2428892" cy="714380"/>
          </a:xfrm>
          <a:prstGeom prst="rect">
            <a:avLst/>
          </a:prstGeom>
          <a:solidFill>
            <a:srgbClr val="92D050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косвенный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29058" y="3571876"/>
            <a:ext cx="3071802" cy="571504"/>
          </a:xfrm>
          <a:prstGeom prst="rect">
            <a:avLst/>
          </a:prstGeom>
          <a:solidFill>
            <a:srgbClr val="FFFF00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небрежность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000892" y="4714884"/>
            <a:ext cx="2857520" cy="571504"/>
          </a:xfrm>
          <a:prstGeom prst="rect">
            <a:avLst/>
          </a:prstGeom>
          <a:solidFill>
            <a:srgbClr val="FFFF00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легкомыслие</a:t>
            </a:r>
            <a:endParaRPr lang="ru-RU" sz="3600" b="1" dirty="0">
              <a:solidFill>
                <a:srgbClr val="FF0000"/>
              </a:solidFill>
            </a:endParaRPr>
          </a:p>
        </p:txBody>
      </p:sp>
      <p:cxnSp>
        <p:nvCxnSpPr>
          <p:cNvPr id="12" name="Прямая со стрелкой 11"/>
          <p:cNvCxnSpPr>
            <a:stCxn id="4" idx="2"/>
          </p:cNvCxnSpPr>
          <p:nvPr/>
        </p:nvCxnSpPr>
        <p:spPr>
          <a:xfrm rot="5400000">
            <a:off x="3393273" y="1393017"/>
            <a:ext cx="285752" cy="10715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4" idx="2"/>
            <a:endCxn id="6" idx="0"/>
          </p:cNvCxnSpPr>
          <p:nvPr/>
        </p:nvCxnSpPr>
        <p:spPr>
          <a:xfrm rot="16200000" flipH="1">
            <a:off x="5125644" y="732215"/>
            <a:ext cx="714380" cy="282180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5" idx="2"/>
          </p:cNvCxnSpPr>
          <p:nvPr/>
        </p:nvCxnSpPr>
        <p:spPr>
          <a:xfrm rot="5400000">
            <a:off x="1321571" y="2750339"/>
            <a:ext cx="642942" cy="857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5" idx="2"/>
            <a:endCxn id="8" idx="0"/>
          </p:cNvCxnSpPr>
          <p:nvPr/>
        </p:nvCxnSpPr>
        <p:spPr>
          <a:xfrm rot="16200000" flipH="1">
            <a:off x="1964513" y="2964653"/>
            <a:ext cx="1714512" cy="15001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6" idx="2"/>
          </p:cNvCxnSpPr>
          <p:nvPr/>
        </p:nvCxnSpPr>
        <p:spPr>
          <a:xfrm rot="5400000">
            <a:off x="6447248" y="3053951"/>
            <a:ext cx="214314" cy="6786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6" idx="2"/>
            <a:endCxn id="10" idx="0"/>
          </p:cNvCxnSpPr>
          <p:nvPr/>
        </p:nvCxnSpPr>
        <p:spPr>
          <a:xfrm rot="16200000" flipH="1">
            <a:off x="6947313" y="3232545"/>
            <a:ext cx="1428760" cy="153591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3"/>
          </a:solidFill>
          <a:ln w="38100">
            <a:solidFill>
              <a:srgbClr val="FF00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Соучастники преступления: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290.jpg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0" y="1571612"/>
            <a:ext cx="9144000" cy="5286388"/>
          </a:xfr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5" name="TextBox 4"/>
          <p:cNvSpPr txBox="1"/>
          <p:nvPr/>
        </p:nvSpPr>
        <p:spPr>
          <a:xfrm>
            <a:off x="4071934" y="3286124"/>
            <a:ext cx="4757603" cy="3046988"/>
          </a:xfrm>
          <a:prstGeom prst="rect">
            <a:avLst/>
          </a:prstGeom>
          <a:solidFill>
            <a:schemeClr val="accent3"/>
          </a:solidFill>
          <a:ln w="5715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ru-RU" sz="4800" dirty="0" smtClean="0"/>
              <a:t>Организатор</a:t>
            </a:r>
            <a:endParaRPr lang="ru-RU" sz="4800" dirty="0" smtClean="0"/>
          </a:p>
          <a:p>
            <a:r>
              <a:rPr lang="ru-RU" sz="4800" dirty="0" smtClean="0"/>
              <a:t>Исполнитель</a:t>
            </a:r>
            <a:endParaRPr lang="ru-RU" sz="4800" dirty="0" smtClean="0"/>
          </a:p>
          <a:p>
            <a:r>
              <a:rPr lang="ru-RU" sz="4800" dirty="0" smtClean="0"/>
              <a:t>Подстрекатель</a:t>
            </a:r>
            <a:endParaRPr lang="ru-RU" sz="4800" dirty="0" smtClean="0"/>
          </a:p>
          <a:p>
            <a:r>
              <a:rPr lang="ru-RU" sz="4800" dirty="0" smtClean="0"/>
              <a:t>Пособник</a:t>
            </a:r>
            <a:endParaRPr lang="ru-RU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3116"/>
            <a:ext cx="9144000" cy="4714884"/>
          </a:xfrm>
          <a:ln w="38100">
            <a:solidFill>
              <a:srgbClr val="FF00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/>
          <a:lstStyle/>
          <a:p>
            <a:pPr>
              <a:buNone/>
            </a:pPr>
            <a:r>
              <a:rPr lang="ru-RU" sz="4000" b="1" u="sng" dirty="0" smtClean="0">
                <a:solidFill>
                  <a:srgbClr val="FF0000"/>
                </a:solidFill>
              </a:rPr>
              <a:t>     Дисциплинарная</a:t>
            </a:r>
            <a:endParaRPr lang="ru-RU" sz="4000" b="1" u="sng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sz="4000" b="1" u="sng" dirty="0" smtClean="0">
                <a:solidFill>
                  <a:srgbClr val="FF0000"/>
                </a:solidFill>
              </a:rPr>
              <a:t>     Административная</a:t>
            </a:r>
            <a:endParaRPr lang="ru-RU" sz="4000" b="1" u="sng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sz="4000" b="1" u="sng" dirty="0" smtClean="0">
                <a:solidFill>
                  <a:srgbClr val="FF0000"/>
                </a:solidFill>
              </a:rPr>
              <a:t>     Гражданско-правовая</a:t>
            </a:r>
            <a:endParaRPr lang="ru-RU" sz="4000" b="1" u="sng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sz="4000" b="1" u="sng" dirty="0" smtClean="0">
                <a:solidFill>
                  <a:srgbClr val="FF0000"/>
                </a:solidFill>
              </a:rPr>
              <a:t>     Уголовная</a:t>
            </a:r>
            <a:endParaRPr lang="ru-RU" sz="4000" b="1" u="sng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sz="4000" b="1" u="sng" dirty="0" smtClean="0">
                <a:solidFill>
                  <a:srgbClr val="FF0000"/>
                </a:solidFill>
              </a:rPr>
              <a:t>     Материальная</a:t>
            </a:r>
            <a:endParaRPr lang="ru-RU" sz="4000" b="1" u="sng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  <a:solidFill>
            <a:srgbClr val="92D050"/>
          </a:solidFill>
          <a:ln w="38100">
            <a:solidFill>
              <a:srgbClr val="FF00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Виды юридической </a:t>
            </a:r>
            <a:endParaRPr lang="ru-RU" sz="54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pPr algn="ctr"/>
            <a:r>
              <a:rPr lang="ru-RU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ответственности: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7" name="Рисунок 6" descr="depositphotos_53305445-stock-photo-themis-in-spotlight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15008" y="2389856"/>
            <a:ext cx="3071834" cy="44681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r>
              <a:rPr lang="ru-RU" sz="4900" b="1" dirty="0" smtClean="0"/>
              <a:t>Когда наступает ответственность за правонарушения?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3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/>
          </a:bodyPr>
          <a:lstStyle/>
          <a:p>
            <a:r>
              <a:rPr lang="ru-RU" sz="4000" b="1" dirty="0" smtClean="0"/>
              <a:t>Административная с 16 лет</a:t>
            </a:r>
            <a:endParaRPr lang="ru-RU" sz="4000" b="1" dirty="0" smtClean="0"/>
          </a:p>
          <a:p>
            <a:r>
              <a:rPr lang="ru-RU" sz="4000" b="1" dirty="0" smtClean="0"/>
              <a:t>Гражданская с 16 лет</a:t>
            </a:r>
            <a:endParaRPr lang="ru-RU" sz="4000" b="1" dirty="0" smtClean="0"/>
          </a:p>
          <a:p>
            <a:r>
              <a:rPr lang="ru-RU" sz="4000" b="1" dirty="0" smtClean="0"/>
              <a:t>Уголовная с 16 лет по общему правилу, а за тяжкие преступления с 14 лет.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>
            <a:normAutofit fontScale="90000"/>
          </a:bodyPr>
          <a:lstStyle/>
          <a:p>
            <a:r>
              <a:rPr lang="ru-RU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Закрепление</a:t>
            </a:r>
            <a:b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1.Правонарушения делятся на:</a:t>
            </a:r>
            <a:endParaRPr lang="ru-RU" dirty="0" smtClean="0"/>
          </a:p>
          <a:p>
            <a:r>
              <a:rPr lang="ru-RU" dirty="0" smtClean="0"/>
              <a:t>2.Преступления совершаются в форме…</a:t>
            </a:r>
            <a:endParaRPr lang="ru-RU" dirty="0" smtClean="0"/>
          </a:p>
          <a:p>
            <a:r>
              <a:rPr lang="ru-RU" dirty="0" smtClean="0"/>
              <a:t>3.Признаками преступления являются…</a:t>
            </a:r>
            <a:endParaRPr lang="ru-RU" dirty="0" smtClean="0"/>
          </a:p>
          <a:p>
            <a:r>
              <a:rPr lang="ru-RU" dirty="0" smtClean="0"/>
              <a:t>4.Вина может быть выражена в форме…и….</a:t>
            </a:r>
            <a:endParaRPr lang="ru-RU" dirty="0" smtClean="0"/>
          </a:p>
          <a:p>
            <a:r>
              <a:rPr lang="ru-RU" dirty="0" smtClean="0"/>
              <a:t>5.К соучастникам преступления относятся:</a:t>
            </a:r>
            <a:endParaRPr lang="ru-RU" dirty="0" smtClean="0"/>
          </a:p>
          <a:p>
            <a:r>
              <a:rPr lang="ru-RU" dirty="0" smtClean="0"/>
              <a:t>6.Виды ответственности:</a:t>
            </a:r>
            <a:endParaRPr lang="ru-RU" dirty="0" smtClean="0"/>
          </a:p>
          <a:p>
            <a:r>
              <a:rPr lang="ru-RU" dirty="0" smtClean="0"/>
              <a:t>7.Административная ответственность наступает с …лет</a:t>
            </a:r>
            <a:endParaRPr lang="ru-RU" dirty="0" smtClean="0"/>
          </a:p>
          <a:p>
            <a:r>
              <a:rPr lang="ru-RU" dirty="0" smtClean="0"/>
              <a:t>8. Уголовная ответственность наступает с …лет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gamid\OneDrive\Рабочий стол\sud-768x512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  <a:innerShdw blurRad="114300">
              <a:prstClr val="black"/>
            </a:innerShdw>
          </a:effectLst>
        </p:spPr>
      </p:pic>
      <p:sp>
        <p:nvSpPr>
          <p:cNvPr id="3" name="Скругленный прямоугольник 2"/>
          <p:cNvSpPr/>
          <p:nvPr/>
        </p:nvSpPr>
        <p:spPr>
          <a:xfrm>
            <a:off x="642910" y="0"/>
            <a:ext cx="5072098" cy="1428736"/>
          </a:xfrm>
          <a:prstGeom prst="roundRect">
            <a:avLst/>
          </a:prstGeom>
          <a:solidFill>
            <a:schemeClr val="accent6">
              <a:lumMod val="75000"/>
            </a:schemeClr>
          </a:solidFill>
          <a:effectLst>
            <a:glow rad="228600">
              <a:schemeClr val="accent6">
                <a:satMod val="175000"/>
                <a:alpha val="40000"/>
              </a:schemeClr>
            </a:glow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/>
              <a:t>Спасибо за внимание!</a:t>
            </a:r>
            <a:endParaRPr lang="ru-RU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1259</Words>
  <Application>WPS Presentation</Application>
  <PresentationFormat>Экран (4:3)</PresentationFormat>
  <Paragraphs>103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1" baseType="lpstr">
      <vt:lpstr>Arial</vt:lpstr>
      <vt:lpstr>SimSun</vt:lpstr>
      <vt:lpstr>Wingdings</vt:lpstr>
      <vt:lpstr>Calibri</vt:lpstr>
      <vt:lpstr>Microsoft YaHei</vt:lpstr>
      <vt:lpstr>Arial Unicode MS</vt:lpstr>
      <vt:lpstr>Тема Office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Правонарушение:</vt:lpstr>
      <vt:lpstr>PowerPoint 演示文稿</vt:lpstr>
      <vt:lpstr>Преступление- это</vt:lpstr>
      <vt:lpstr>Признаки преступления:</vt:lpstr>
      <vt:lpstr>Преступление </vt:lpstr>
      <vt:lpstr>Вина может быть выражена в форме умысла или неосторожности</vt:lpstr>
      <vt:lpstr>PowerPoint 演示文稿</vt:lpstr>
      <vt:lpstr>Соучастники преступления:</vt:lpstr>
      <vt:lpstr>PowerPoint 演示文稿</vt:lpstr>
      <vt:lpstr>Когда наступает ответственность за правонарушения? </vt:lpstr>
      <vt:lpstr>Закрепление 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Руслан Гамидов</dc:creator>
  <cp:lastModifiedBy>gadji</cp:lastModifiedBy>
  <cp:revision>41</cp:revision>
  <dcterms:created xsi:type="dcterms:W3CDTF">2018-05-01T08:55:00Z</dcterms:created>
  <dcterms:modified xsi:type="dcterms:W3CDTF">2026-05-22T10:52:43Z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4A2029A60F124DCA935400EF201B442B_12</vt:lpwstr>
  </property>
  <property fmtid="{D5CDD505-2E9C-101B-9397-08002B2CF9AE}" pid="3" name="KSOProductBuildVer">
    <vt:lpwstr>1049-12.1.0.26372</vt:lpwstr>
  </property>
</Properties>
</file>