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65" r:id="rId2"/>
    <p:sldId id="256" r:id="rId3"/>
    <p:sldId id="259" r:id="rId4"/>
    <p:sldId id="257" r:id="rId5"/>
    <p:sldId id="263" r:id="rId6"/>
    <p:sldId id="261" r:id="rId7"/>
    <p:sldId id="262" r:id="rId8"/>
    <p:sldId id="258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Асад Гамидов" initials="АГ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2" autoAdjust="0"/>
    <p:restoredTop sz="94678" autoAdjust="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971710-DDBD-4582-A973-5764A0525208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977BC4-535C-4964-818C-29B85C178C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9900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8064896" cy="2160240"/>
          </a:xfrm>
          <a:solidFill>
            <a:schemeClr val="bg2">
              <a:lumMod val="75000"/>
            </a:schemeClr>
          </a:soli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Методическая разработка по истории. Задания ЕГЭ для работы с картой.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642805" y="3212976"/>
            <a:ext cx="6553200" cy="189242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</a:rPr>
              <a:t>Учитель истории МКОУ «Родниковая СОШ» </a:t>
            </a:r>
          </a:p>
          <a:p>
            <a:r>
              <a:rPr lang="ru-RU" sz="2400" b="1" dirty="0" err="1" smtClean="0">
                <a:solidFill>
                  <a:srgbClr val="FFC000"/>
                </a:solidFill>
              </a:rPr>
              <a:t>Гамидова</a:t>
            </a:r>
            <a:r>
              <a:rPr lang="ru-RU" sz="2400" b="1" dirty="0" smtClean="0">
                <a:solidFill>
                  <a:srgbClr val="FFC000"/>
                </a:solidFill>
              </a:rPr>
              <a:t> А.Г.     2021г.</a:t>
            </a:r>
            <a:endParaRPr lang="ru-RU" sz="2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2626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171" y="197077"/>
            <a:ext cx="5434980" cy="6404377"/>
          </a:xfrm>
          <a:prstGeom prst="rect">
            <a:avLst/>
          </a:prstGeom>
          <a:solidFill>
            <a:srgbClr val="FF7C80"/>
          </a:solidFill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5796136" y="496978"/>
            <a:ext cx="3200869" cy="120032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1. Назовите князя, </a:t>
            </a:r>
          </a:p>
          <a:p>
            <a:r>
              <a:rPr lang="ru-RU" dirty="0" smtClean="0"/>
              <a:t>совершившего походы</a:t>
            </a:r>
          </a:p>
          <a:p>
            <a:r>
              <a:rPr lang="ru-RU" dirty="0" smtClean="0"/>
              <a:t> указанные под цифрами 1, и 2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419872" y="2420888"/>
            <a:ext cx="288032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860032" y="2492896"/>
            <a:ext cx="288032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531895" y="4869160"/>
            <a:ext cx="328137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267744" y="4077072"/>
            <a:ext cx="288032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259632" y="5013176"/>
            <a:ext cx="288032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5824750" y="1804702"/>
            <a:ext cx="3200869" cy="9233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2. </a:t>
            </a:r>
            <a:r>
              <a:rPr lang="ru-RU" b="1" dirty="0" smtClean="0"/>
              <a:t>К</a:t>
            </a:r>
            <a:r>
              <a:rPr lang="ru-RU" dirty="0" smtClean="0"/>
              <a:t>акой князь совершил</a:t>
            </a:r>
          </a:p>
          <a:p>
            <a:r>
              <a:rPr lang="ru-RU" dirty="0" smtClean="0"/>
              <a:t> походы , показанные на </a:t>
            </a:r>
          </a:p>
          <a:p>
            <a:r>
              <a:rPr lang="ru-RU" dirty="0" smtClean="0"/>
              <a:t>карте под номером 3?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115616" y="3235198"/>
            <a:ext cx="288032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2051720" y="1628800"/>
            <a:ext cx="360040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5819572" y="2819699"/>
            <a:ext cx="3135836" cy="12003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3. Назовите князя, </a:t>
            </a:r>
          </a:p>
          <a:p>
            <a:r>
              <a:rPr lang="ru-RU" dirty="0" smtClean="0"/>
              <a:t>совершившего походы , </a:t>
            </a:r>
          </a:p>
          <a:p>
            <a:r>
              <a:rPr lang="ru-RU" dirty="0" smtClean="0"/>
              <a:t>показанные на карте под </a:t>
            </a:r>
          </a:p>
          <a:p>
            <a:r>
              <a:rPr lang="ru-RU" dirty="0" smtClean="0"/>
              <a:t>цифрой 4.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4997221" y="4446404"/>
            <a:ext cx="301686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ru-RU" dirty="0" smtClean="0"/>
              <a:t>5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5819572" y="4446404"/>
            <a:ext cx="3116730" cy="203132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4. Цифра 5 показывает столицу  государства разгромленного  князем совершившим поход   1 и 2.Назовите  государство и его</a:t>
            </a:r>
          </a:p>
          <a:p>
            <a:r>
              <a:rPr lang="ru-RU" dirty="0" smtClean="0"/>
              <a:t> первую столицу.</a:t>
            </a:r>
          </a:p>
        </p:txBody>
      </p:sp>
    </p:spTree>
    <p:extLst>
      <p:ext uri="{BB962C8B-B14F-4D97-AF65-F5344CB8AC3E}">
        <p14:creationId xmlns:p14="http://schemas.microsoft.com/office/powerpoint/2010/main" val="3771026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434980" cy="6404377"/>
          </a:xfrm>
          <a:prstGeom prst="rect">
            <a:avLst/>
          </a:prstGeom>
          <a:solidFill>
            <a:srgbClr val="FF7C80"/>
          </a:solidFill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5652120" y="836712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1</a:t>
            </a:r>
            <a:r>
              <a:rPr lang="ru-RU" dirty="0" smtClean="0">
                <a:solidFill>
                  <a:srgbClr val="FF0000"/>
                </a:solidFill>
              </a:rPr>
              <a:t>. Святослав.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52120" y="1916832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0B050"/>
                </a:solidFill>
              </a:rPr>
              <a:t>3</a:t>
            </a:r>
            <a:r>
              <a:rPr lang="ru-RU" dirty="0" smtClean="0">
                <a:solidFill>
                  <a:srgbClr val="00B050"/>
                </a:solidFill>
              </a:rPr>
              <a:t>. Владимир.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24128" y="3157048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7030A0"/>
                </a:solidFill>
              </a:rPr>
              <a:t>4</a:t>
            </a:r>
            <a:r>
              <a:rPr lang="ru-RU" dirty="0" smtClean="0">
                <a:solidFill>
                  <a:srgbClr val="7030A0"/>
                </a:solidFill>
              </a:rPr>
              <a:t>. Ярослав Мудрый. 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24128" y="4437112"/>
            <a:ext cx="36443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5.Государство-Хазарский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каганат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Столица – Сарай-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Бату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31840" y="2286164"/>
            <a:ext cx="288032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1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98570" y="2748305"/>
            <a:ext cx="288032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1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11960" y="5083443"/>
            <a:ext cx="288032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1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67744" y="4252446"/>
            <a:ext cx="288032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B050"/>
                </a:solidFill>
              </a:rPr>
              <a:t>2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99592" y="3117637"/>
            <a:ext cx="288032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3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499992" y="4437112"/>
            <a:ext cx="386610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5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187624" y="4898777"/>
            <a:ext cx="288032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B050"/>
                </a:solidFill>
              </a:rPr>
              <a:t>2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19672" y="1340768"/>
            <a:ext cx="360040" cy="369332"/>
          </a:xfrm>
          <a:prstGeom prst="rect">
            <a:avLst/>
          </a:prstGeom>
          <a:solidFill>
            <a:srgbClr val="FF7C80"/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4</a:t>
            </a:r>
            <a:endParaRPr lang="ru-RU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644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04" y="188640"/>
            <a:ext cx="4496771" cy="59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47664" y="3150940"/>
            <a:ext cx="301686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1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3150940"/>
            <a:ext cx="301686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764704"/>
            <a:ext cx="301686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039410" y="2048320"/>
            <a:ext cx="288032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396790" y="1485217"/>
            <a:ext cx="303002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5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54844" y="2474715"/>
            <a:ext cx="280547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6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0" name="Кольцо 9"/>
          <p:cNvSpPr/>
          <p:nvPr/>
        </p:nvSpPr>
        <p:spPr>
          <a:xfrm>
            <a:off x="2227071" y="2695352"/>
            <a:ext cx="45719" cy="45719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Кольцо 10"/>
          <p:cNvSpPr/>
          <p:nvPr/>
        </p:nvSpPr>
        <p:spPr>
          <a:xfrm>
            <a:off x="2250632" y="1808830"/>
            <a:ext cx="45719" cy="45719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Кольцо 13"/>
          <p:cNvSpPr/>
          <p:nvPr/>
        </p:nvSpPr>
        <p:spPr>
          <a:xfrm>
            <a:off x="2844788" y="2190833"/>
            <a:ext cx="45719" cy="55047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859716" y="188640"/>
            <a:ext cx="4104771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1.Назовите дату и предводителя</a:t>
            </a:r>
            <a:endParaRPr lang="ru-RU" dirty="0"/>
          </a:p>
          <a:p>
            <a:r>
              <a:rPr lang="ru-RU" dirty="0" smtClean="0"/>
              <a:t>восстания , указанного под </a:t>
            </a:r>
          </a:p>
          <a:p>
            <a:r>
              <a:rPr lang="ru-RU" dirty="0" smtClean="0"/>
              <a:t>номером 1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4882556" y="1208218"/>
            <a:ext cx="4153940" cy="120032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2. Назовите страны, которые </a:t>
            </a:r>
          </a:p>
          <a:p>
            <a:r>
              <a:rPr lang="ru-RU" dirty="0" smtClean="0"/>
              <a:t>совершили интервенцию в период</a:t>
            </a:r>
          </a:p>
          <a:p>
            <a:r>
              <a:rPr lang="ru-RU" dirty="0" smtClean="0"/>
              <a:t> Смуты : а) цифра 2; б) цифра 3.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4882556" y="2415555"/>
            <a:ext cx="4153940" cy="1754326"/>
          </a:xfrm>
          <a:prstGeom prst="rect">
            <a:avLst/>
          </a:prstGeom>
          <a:solidFill>
            <a:srgbClr val="FF7C80"/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3. Назовите цифру и название города, где образовалось второе ополчение, освободившее Москву от поляков. Назовите руководителей этого народного ополчения.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4882556" y="4149080"/>
            <a:ext cx="4153940" cy="1754326"/>
          </a:xfrm>
          <a:prstGeom prst="rect">
            <a:avLst/>
          </a:prstGeom>
          <a:solidFill>
            <a:srgbClr val="FF7C80"/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4.Какая цифра указывает на город, </a:t>
            </a:r>
          </a:p>
          <a:p>
            <a:r>
              <a:rPr lang="ru-RU" dirty="0" smtClean="0"/>
              <a:t>где образовалось первое ополчение?</a:t>
            </a:r>
          </a:p>
          <a:p>
            <a:r>
              <a:rPr lang="ru-RU" dirty="0" smtClean="0"/>
              <a:t>Назовите город и руководителя </a:t>
            </a:r>
          </a:p>
          <a:p>
            <a:r>
              <a:rPr lang="ru-RU" dirty="0" smtClean="0"/>
              <a:t>ополчения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4882556" y="5661248"/>
            <a:ext cx="4153940" cy="1200329"/>
          </a:xfrm>
          <a:prstGeom prst="rect">
            <a:avLst/>
          </a:prstGeom>
          <a:solidFill>
            <a:srgbClr val="FF7C80"/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5. В этом городе образовался</a:t>
            </a:r>
          </a:p>
          <a:p>
            <a:r>
              <a:rPr lang="ru-RU" dirty="0" smtClean="0"/>
              <a:t> «Совет Всей земли». Назовите цифру </a:t>
            </a:r>
          </a:p>
          <a:p>
            <a:r>
              <a:rPr lang="ru-RU" dirty="0" smtClean="0"/>
              <a:t>и город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4491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20abd\OneDrive\Рабочий стол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184"/>
            <a:ext cx="5076056" cy="6498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67697" y="580038"/>
            <a:ext cx="31647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1. Дата – 1606-1607гг., Болотников.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390118" y="1556792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2. А) Речь </a:t>
            </a:r>
            <a:r>
              <a:rPr lang="ru-RU" dirty="0" err="1" smtClean="0"/>
              <a:t>Посполитая</a:t>
            </a:r>
            <a:r>
              <a:rPr lang="ru-RU" dirty="0" smtClean="0"/>
              <a:t>;</a:t>
            </a:r>
          </a:p>
          <a:p>
            <a:r>
              <a:rPr lang="ru-RU" dirty="0"/>
              <a:t> </a:t>
            </a:r>
            <a:r>
              <a:rPr lang="ru-RU" dirty="0" smtClean="0"/>
              <a:t>   Б) Швеция.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367697" y="2780928"/>
            <a:ext cx="31423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3. Цифра-4. Город- Нижний Новгород; Кузьма Минин, Дмитрий Пожарский.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367697" y="4214233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4. Цифра-6. Рязань; Руководитель- Ляпунов.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5355845" y="5260558"/>
            <a:ext cx="2820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5. Цифра- 5. Ярославль.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547664" y="3242593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1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5536" y="3242593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2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764704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3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771800" y="2018457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4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58008" y="287894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6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158471" y="1712839"/>
            <a:ext cx="2702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5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4" name="Солнце 13"/>
          <p:cNvSpPr/>
          <p:nvPr/>
        </p:nvSpPr>
        <p:spPr>
          <a:xfrm>
            <a:off x="2358008" y="1955173"/>
            <a:ext cx="87525" cy="119355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олнце 14"/>
          <p:cNvSpPr/>
          <p:nvPr/>
        </p:nvSpPr>
        <p:spPr>
          <a:xfrm flipH="1">
            <a:off x="3059832" y="2364929"/>
            <a:ext cx="83140" cy="127967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олнце 17"/>
          <p:cNvSpPr/>
          <p:nvPr/>
        </p:nvSpPr>
        <p:spPr>
          <a:xfrm flipH="1">
            <a:off x="2340565" y="2878944"/>
            <a:ext cx="83140" cy="127967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4455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70074"/>
            <a:ext cx="6343163" cy="5887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411760" y="476672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907704" y="1124744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907704" y="3573016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58606" y="4502344"/>
            <a:ext cx="2772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 flipH="1">
            <a:off x="6561994" y="157825"/>
            <a:ext cx="242882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1. </a:t>
            </a:r>
            <a:r>
              <a:rPr lang="ru-RU" sz="1400" dirty="0"/>
              <a:t>Укажите </a:t>
            </a:r>
            <a:r>
              <a:rPr lang="ru-RU" sz="1400" dirty="0" smtClean="0"/>
              <a:t> цифры, которыми на карте обозначены места, где произошли  изображённые на иллюстрациях события.</a:t>
            </a:r>
            <a:endParaRPr lang="ru-RU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9396" y="5733256"/>
            <a:ext cx="1372736" cy="82786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8086" y="4072489"/>
            <a:ext cx="1420777" cy="79918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2468667"/>
            <a:ext cx="1325242" cy="74544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2731" y="4829285"/>
            <a:ext cx="1546490" cy="79640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994" y="3220761"/>
            <a:ext cx="1338635" cy="851728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995936" y="196742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3</a:t>
            </a:r>
          </a:p>
        </p:txBody>
      </p:sp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7548519"/>
              </p:ext>
            </p:extLst>
          </p:nvPr>
        </p:nvGraphicFramePr>
        <p:xfrm>
          <a:off x="6691841" y="1601669"/>
          <a:ext cx="1973250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4650"/>
                <a:gridCol w="394650"/>
                <a:gridCol w="394650"/>
                <a:gridCol w="394650"/>
                <a:gridCol w="394650"/>
              </a:tblGrid>
              <a:tr h="2549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C00000"/>
                          </a:solidFill>
                        </a:rPr>
                        <a:t>А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C00000"/>
                          </a:solidFill>
                        </a:rPr>
                        <a:t>Б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C00000"/>
                          </a:solidFill>
                        </a:rPr>
                        <a:t>В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C00000"/>
                          </a:solidFill>
                        </a:rPr>
                        <a:t>Г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C00000"/>
                          </a:solidFill>
                        </a:rPr>
                        <a:t>Д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14868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7955314" y="2472059"/>
            <a:ext cx="349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А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571624" y="3227732"/>
            <a:ext cx="349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Б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007072" y="4829285"/>
            <a:ext cx="349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Г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602992" y="4072489"/>
            <a:ext cx="349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В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009221" y="5733256"/>
            <a:ext cx="340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Д</a:t>
            </a:r>
            <a:endParaRPr lang="ru-RU" b="1" dirty="0">
              <a:solidFill>
                <a:srgbClr val="C00000"/>
              </a:solidFill>
            </a:endParaRPr>
          </a:p>
        </p:txBody>
      </p:sp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7548519"/>
              </p:ext>
            </p:extLst>
          </p:nvPr>
        </p:nvGraphicFramePr>
        <p:xfrm>
          <a:off x="6735850" y="1601669"/>
          <a:ext cx="1973250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4650"/>
                <a:gridCol w="394650"/>
                <a:gridCol w="394650"/>
                <a:gridCol w="394650"/>
                <a:gridCol w="394650"/>
              </a:tblGrid>
              <a:tr h="2549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C00000"/>
                          </a:solidFill>
                        </a:rPr>
                        <a:t>А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C00000"/>
                          </a:solidFill>
                        </a:rPr>
                        <a:t>Б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C00000"/>
                          </a:solidFill>
                        </a:rPr>
                        <a:t>В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C00000"/>
                          </a:solidFill>
                        </a:rPr>
                        <a:t>Г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C00000"/>
                          </a:solidFill>
                        </a:rPr>
                        <a:t>Д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14868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1409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876" y="488098"/>
            <a:ext cx="6343163" cy="5887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5217" y="4468144"/>
            <a:ext cx="1602367" cy="115796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287" y="2425431"/>
            <a:ext cx="1581650" cy="10063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4223" y="3533013"/>
            <a:ext cx="1777294" cy="99972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398" y="1535356"/>
            <a:ext cx="1664186" cy="93610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2848" y="5618704"/>
            <a:ext cx="1589554" cy="105970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448381" y="96144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907704" y="1629681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067944" y="246025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3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907704" y="3789040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4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265823" y="484967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2</a:t>
            </a:r>
            <a:endParaRPr lang="ru-RU" b="1" dirty="0">
              <a:solidFill>
                <a:srgbClr val="C00000"/>
              </a:solidFill>
            </a:endParaRPr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2857749"/>
              </p:ext>
            </p:extLst>
          </p:nvPr>
        </p:nvGraphicFramePr>
        <p:xfrm>
          <a:off x="6343075" y="488098"/>
          <a:ext cx="2664295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2859"/>
                <a:gridCol w="532859"/>
                <a:gridCol w="532859"/>
                <a:gridCol w="532859"/>
                <a:gridCol w="532859"/>
              </a:tblGrid>
              <a:tr h="317253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А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Б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В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Г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Д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17253"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8028384" y="1412776"/>
            <a:ext cx="313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А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646847" y="264491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Б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868792" y="3533013"/>
            <a:ext cx="367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В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753532" y="4481484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Г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653709" y="5605218"/>
            <a:ext cx="340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Д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0987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67264"/>
            <a:ext cx="4392488" cy="5112568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3" name="TextBox 2"/>
          <p:cNvSpPr txBox="1"/>
          <p:nvPr/>
        </p:nvSpPr>
        <p:spPr>
          <a:xfrm>
            <a:off x="3491880" y="548680"/>
            <a:ext cx="110875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563888" y="918012"/>
            <a:ext cx="1080120" cy="50405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707904" y="1422068"/>
            <a:ext cx="79208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843808" y="4941168"/>
            <a:ext cx="165618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797265" y="5310500"/>
            <a:ext cx="126014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339752" y="4149080"/>
            <a:ext cx="31850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4046255" y="2353347"/>
            <a:ext cx="301686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797264" y="1052736"/>
            <a:ext cx="301686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2404386" y="2270249"/>
            <a:ext cx="301686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4860032" y="591071"/>
            <a:ext cx="3996444" cy="9233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1.Напишите названия сражений,</a:t>
            </a:r>
          </a:p>
          <a:p>
            <a:r>
              <a:rPr lang="ru-RU" dirty="0" smtClean="0"/>
              <a:t> битв обозначенных на карте </a:t>
            </a:r>
          </a:p>
          <a:p>
            <a:r>
              <a:rPr lang="ru-RU" dirty="0"/>
              <a:t>п</a:t>
            </a:r>
            <a:r>
              <a:rPr lang="ru-RU" dirty="0" smtClean="0"/>
              <a:t>од номерами 1, 2, 3, 4.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4860032" y="1791400"/>
            <a:ext cx="3888432" cy="120032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2.  Кто возглавлял отряд, который разбил  русско-половецкие войска в сражении указанном цифрой 1?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4896036" y="3556174"/>
            <a:ext cx="3960440" cy="230832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3. Как называлось  государство , </a:t>
            </a:r>
          </a:p>
          <a:p>
            <a:r>
              <a:rPr lang="ru-RU" dirty="0" smtClean="0"/>
              <a:t>которое создал полководец </a:t>
            </a:r>
          </a:p>
          <a:p>
            <a:r>
              <a:rPr lang="ru-RU" dirty="0" smtClean="0"/>
              <a:t>победивший в сражениях указанных </a:t>
            </a:r>
          </a:p>
          <a:p>
            <a:r>
              <a:rPr lang="ru-RU" dirty="0"/>
              <a:t>ц</a:t>
            </a:r>
            <a:r>
              <a:rPr lang="ru-RU" dirty="0" smtClean="0"/>
              <a:t>ифрами 2, 3,4 ?</a:t>
            </a:r>
          </a:p>
          <a:p>
            <a:r>
              <a:rPr lang="ru-RU" dirty="0" smtClean="0"/>
              <a:t>4. Назовите столицу </a:t>
            </a:r>
            <a:r>
              <a:rPr lang="ru-RU" smtClean="0"/>
              <a:t>этого </a:t>
            </a:r>
          </a:p>
          <a:p>
            <a:r>
              <a:rPr lang="ru-RU" smtClean="0"/>
              <a:t>государства</a:t>
            </a:r>
            <a:r>
              <a:rPr lang="ru-RU" dirty="0" smtClean="0"/>
              <a:t>.</a:t>
            </a:r>
            <a:endParaRPr lang="ru-RU" dirty="0"/>
          </a:p>
          <a:p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3491880" y="3276677"/>
            <a:ext cx="301686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ru-RU" dirty="0" smtClean="0"/>
              <a:t>5</a:t>
            </a:r>
            <a:endParaRPr lang="ru-RU" dirty="0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64" y="14158192"/>
            <a:ext cx="4392488" cy="5112568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</p:spTree>
    <p:extLst>
      <p:ext uri="{BB962C8B-B14F-4D97-AF65-F5344CB8AC3E}">
        <p14:creationId xmlns:p14="http://schemas.microsoft.com/office/powerpoint/2010/main" val="241893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тека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248</TotalTime>
  <Words>399</Words>
  <Application>Microsoft Office PowerPoint</Application>
  <PresentationFormat>Экран (4:3)</PresentationFormat>
  <Paragraphs>124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Аптека</vt:lpstr>
      <vt:lpstr>Методическая разработка по истории. Задания ЕГЭ для работы с картой.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Асад Гамидов</dc:creator>
  <cp:lastModifiedBy>Асад Гамидов</cp:lastModifiedBy>
  <cp:revision>32</cp:revision>
  <dcterms:created xsi:type="dcterms:W3CDTF">2021-12-24T16:34:32Z</dcterms:created>
  <dcterms:modified xsi:type="dcterms:W3CDTF">2023-01-17T16:02:28Z</dcterms:modified>
</cp:coreProperties>
</file>