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63" r:id="rId2"/>
    <p:sldId id="257" r:id="rId3"/>
    <p:sldId id="258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9E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0A6EA-22B4-4301-B476-568EB3F92CE1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7BE70-3AA2-47BF-9741-7E7ABAB69D2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5720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0A6EA-22B4-4301-B476-568EB3F92CE1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7BE70-3AA2-47BF-9741-7E7ABAB69D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4532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0A6EA-22B4-4301-B476-568EB3F92CE1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7BE70-3AA2-47BF-9741-7E7ABAB69D2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3345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0A6EA-22B4-4301-B476-568EB3F92CE1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7BE70-3AA2-47BF-9741-7E7ABAB69D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876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0A6EA-22B4-4301-B476-568EB3F92CE1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7BE70-3AA2-47BF-9741-7E7ABAB69D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0768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0A6EA-22B4-4301-B476-568EB3F92CE1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7BE70-3AA2-47BF-9741-7E7ABAB69D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9563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0A6EA-22B4-4301-B476-568EB3F92CE1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7BE70-3AA2-47BF-9741-7E7ABAB69D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6503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D70A6EA-22B4-4301-B476-568EB3F92CE1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897BE70-3AA2-47BF-9741-7E7ABAB69D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195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0A6EA-22B4-4301-B476-568EB3F92CE1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7BE70-3AA2-47BF-9741-7E7ABAB69D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6095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0A6EA-22B4-4301-B476-568EB3F92CE1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7BE70-3AA2-47BF-9741-7E7ABAB69D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3009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0A6EA-22B4-4301-B476-568EB3F92CE1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7BE70-3AA2-47BF-9741-7E7ABAB69D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329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D70A6EA-22B4-4301-B476-568EB3F92CE1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897BE70-3AA2-47BF-9741-7E7ABAB69D2D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2505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70077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i="1" dirty="0">
                <a:solidFill>
                  <a:srgbClr val="7030A0"/>
                </a:solidFill>
              </a:rPr>
              <a:t>«ЭКОЛЯТА -дошколята» в МКДОУ Детском саду №3 «Ручеек»</a:t>
            </a:r>
          </a:p>
        </p:txBody>
      </p:sp>
    </p:spTree>
    <p:extLst>
      <p:ext uri="{BB962C8B-B14F-4D97-AF65-F5344CB8AC3E}">
        <p14:creationId xmlns:p14="http://schemas.microsoft.com/office/powerpoint/2010/main" val="3355247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675" y="0"/>
            <a:ext cx="1225867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472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673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1" y="0"/>
            <a:ext cx="89630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16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16" y="175847"/>
            <a:ext cx="11822404" cy="6541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067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46" y="0"/>
            <a:ext cx="11869616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283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51</TotalTime>
  <Words>14</Words>
  <Application>Microsoft Office PowerPoint</Application>
  <PresentationFormat>Широкоэкранный</PresentationFormat>
  <Paragraphs>1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9" baseType="lpstr">
      <vt:lpstr>Calibri</vt:lpstr>
      <vt:lpstr>Calibri Light</vt:lpstr>
      <vt:lpstr>Ретро</vt:lpstr>
      <vt:lpstr>«ЭКОЛЯТА -дошколята» в МКДОУ Детском саду №3 «Ручеек»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Аминат</dc:creator>
  <cp:lastModifiedBy>Аминат</cp:lastModifiedBy>
  <cp:revision>9</cp:revision>
  <dcterms:created xsi:type="dcterms:W3CDTF">2021-04-20T13:15:45Z</dcterms:created>
  <dcterms:modified xsi:type="dcterms:W3CDTF">2021-04-21T05:38:30Z</dcterms:modified>
</cp:coreProperties>
</file>