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94646" autoAdjust="0"/>
  </p:normalViewPr>
  <p:slideViewPr>
    <p:cSldViewPr snapToGrid="0" showGuides="1">
      <p:cViewPr varScale="1">
        <p:scale>
          <a:sx n="73" d="100"/>
          <a:sy n="73" d="100"/>
        </p:scale>
        <p:origin x="900" y="72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РАЙОН»в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757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Карацанская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02" y="1142649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255" y="1464742"/>
            <a:ext cx="3788334" cy="44400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37" y="3958943"/>
            <a:ext cx="3912939" cy="19062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05" y="1825127"/>
            <a:ext cx="4039895" cy="21338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28" y="1464742"/>
            <a:ext cx="3735327" cy="444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757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Карацанская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231" y="2120937"/>
            <a:ext cx="3107511" cy="414334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97313" y="2217303"/>
            <a:ext cx="4428306" cy="38430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53574" y="2355310"/>
            <a:ext cx="4428305" cy="35669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3" y="1915670"/>
            <a:ext cx="4139157" cy="23086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3" y="4233250"/>
            <a:ext cx="4139157" cy="207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2173</TotalTime>
  <Words>55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92</cp:revision>
  <dcterms:created xsi:type="dcterms:W3CDTF">2022-06-24T13:32:15Z</dcterms:created>
  <dcterms:modified xsi:type="dcterms:W3CDTF">2022-10-27T07:14:20Z</dcterms:modified>
</cp:coreProperties>
</file>