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30" r:id="rId3"/>
    <p:sldId id="332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460" userDrawn="1">
          <p15:clr>
            <a:srgbClr val="A4A3A4"/>
          </p15:clr>
        </p15:guide>
        <p15:guide id="3" orient="horz" pos="913" userDrawn="1">
          <p15:clr>
            <a:srgbClr val="A4A3A4"/>
          </p15:clr>
        </p15:guide>
        <p15:guide id="4" pos="4021" userDrawn="1">
          <p15:clr>
            <a:srgbClr val="A4A3A4"/>
          </p15:clr>
        </p15:guide>
        <p15:guide id="5" orient="horz" pos="1979" userDrawn="1">
          <p15:clr>
            <a:srgbClr val="A4A3A4"/>
          </p15:clr>
        </p15:guide>
        <p15:guide id="6" orient="horz" pos="390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5B62B8"/>
    <a:srgbClr val="697AC3"/>
    <a:srgbClr val="FBFBF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96" autoAdjust="0"/>
    <p:restoredTop sz="86311" autoAdjust="0"/>
  </p:normalViewPr>
  <p:slideViewPr>
    <p:cSldViewPr snapToGrid="0" showGuides="1">
      <p:cViewPr varScale="1">
        <p:scale>
          <a:sx n="67" d="100"/>
          <a:sy n="67" d="100"/>
        </p:scale>
        <p:origin x="1140" y="60"/>
      </p:cViewPr>
      <p:guideLst>
        <p:guide pos="460"/>
        <p:guide orient="horz" pos="913"/>
        <p:guide pos="4021"/>
        <p:guide orient="horz" pos="1979"/>
        <p:guide orient="horz" pos="39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304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1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374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33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687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315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176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680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966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479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614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065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png"/><Relationship Id="rId7" Type="http://schemas.openxmlformats.org/officeDocument/2006/relationships/image" Target="../media/image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riadagestan.ru/upload/iblock/a1c/a1c3814e290c2466514be9bf0e2ab298.JP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9" t="9774" r="3639" b="21244"/>
          <a:stretch/>
        </p:blipFill>
        <p:spPr bwMode="auto">
          <a:xfrm>
            <a:off x="0" y="-37322"/>
            <a:ext cx="12192000" cy="690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-46653"/>
            <a:ext cx="12192000" cy="6904653"/>
          </a:xfrm>
          <a:prstGeom prst="rect">
            <a:avLst/>
          </a:prstGeom>
          <a:gradFill flip="none" rotWithShape="1">
            <a:gsLst>
              <a:gs pos="0">
                <a:srgbClr val="0070C0">
                  <a:lumMod val="92000"/>
                  <a:lumOff val="8000"/>
                  <a:alpha val="11000"/>
                </a:srgbClr>
              </a:gs>
              <a:gs pos="100000">
                <a:srgbClr val="7030A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8" y="1900793"/>
            <a:ext cx="837491" cy="87097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69329" y="2074669"/>
            <a:ext cx="48532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МИНИСТЕРСТВО ОБРАЗОВАНИЯ И НАУКИ </a:t>
            </a:r>
          </a:p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РЕСПУБЛИКИ ДАГЕСТАН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2865240"/>
            <a:ext cx="7644983" cy="201029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rot="16200000">
            <a:off x="10666125" y="423904"/>
            <a:ext cx="19381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92D05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2022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31837" y="2936538"/>
            <a:ext cx="87869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ИНФОРМАЦИЯ О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РЕАЛИЗАЦИИ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КАПИТАЛЬНОГО РЕМОНТА </a:t>
            </a:r>
          </a:p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ОБЩЕОБРАЗОВАТЕЛЬНЫХ ОРГАНИЗАЦИЙ </a:t>
            </a:r>
          </a:p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МР «Кайтагский район» в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2022 году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56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31746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«Кулегинская  НОШ»</a:t>
            </a: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«Кайтагский район»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32875" y="1450573"/>
            <a:ext cx="2375536" cy="345228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94700" y="909730"/>
            <a:ext cx="2864864" cy="388178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8026" y="1418192"/>
            <a:ext cx="3606799" cy="513977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92065" y="3501631"/>
            <a:ext cx="2240558" cy="3872113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44947" y="3586513"/>
            <a:ext cx="2274905" cy="3667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14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23250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«Кулегинская НОШ»</a:t>
            </a: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МР «Кайтагский район»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316227" y="55380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26" y="534795"/>
            <a:ext cx="832387" cy="83238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029040"/>
            <a:ext cx="3808026" cy="458421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293" y="1552726"/>
            <a:ext cx="3506154" cy="298938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447" y="1754133"/>
            <a:ext cx="4245103" cy="485911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960" y="4468809"/>
            <a:ext cx="3500487" cy="214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93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2190</TotalTime>
  <Words>57</Words>
  <Application>Microsoft Office PowerPoint</Application>
  <PresentationFormat>Широкоэкранный</PresentationFormat>
  <Paragraphs>18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10" baseType="lpstr">
      <vt:lpstr>Arial</vt:lpstr>
      <vt:lpstr>Arial Narrow</vt:lpstr>
      <vt:lpstr>Arial Unicode MS</vt:lpstr>
      <vt:lpstr>Calibri</vt:lpstr>
      <vt:lpstr>Calibri Light</vt:lpstr>
      <vt:lpstr>Roboto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Штрилиц</dc:creator>
  <cp:lastModifiedBy>RePack by Diakov</cp:lastModifiedBy>
  <cp:revision>97</cp:revision>
  <dcterms:created xsi:type="dcterms:W3CDTF">2022-06-24T13:32:15Z</dcterms:created>
  <dcterms:modified xsi:type="dcterms:W3CDTF">2022-10-27T10:05:55Z</dcterms:modified>
</cp:coreProperties>
</file>