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96" autoAdjust="0"/>
    <p:restoredTop sz="86311" autoAdjust="0"/>
  </p:normalViewPr>
  <p:slideViewPr>
    <p:cSldViewPr snapToGrid="0" showGuides="1">
      <p:cViewPr varScale="1">
        <p:scale>
          <a:sx n="67" d="100"/>
          <a:sy n="67" d="100"/>
        </p:scale>
        <p:origin x="1140" y="60"/>
      </p:cViewPr>
      <p:guideLst>
        <p:guide pos="460"/>
        <p:guide orient="horz" pos="913"/>
        <p:guide pos="4021"/>
        <p:guide orient="horz" pos="1979"/>
        <p:guide orient="horz" pos="39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район»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500829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Маджалисская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СОШ №1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4" y="1924649"/>
            <a:ext cx="3629489" cy="38760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8201" y="1915670"/>
            <a:ext cx="3885837" cy="388505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294" y="1915670"/>
            <a:ext cx="3339783" cy="388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509325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Маджалисская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СОШ №1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МР «</a:t>
            </a:r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район» 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" y="1915669"/>
            <a:ext cx="3787099" cy="206318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" y="3978857"/>
            <a:ext cx="3787099" cy="22854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448" y="1571626"/>
            <a:ext cx="3871002" cy="46926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49" y="1571625"/>
            <a:ext cx="3494267" cy="4692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2186</TotalTime>
  <Words>59</Words>
  <Application>Microsoft Office PowerPoint</Application>
  <PresentationFormat>Широкоэкранный</PresentationFormat>
  <Paragraphs>18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0" baseType="lpstr">
      <vt:lpstr>Arial</vt:lpstr>
      <vt:lpstr>Arial Narrow</vt:lpstr>
      <vt:lpstr>Arial Unicode MS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RePack by Diakov</cp:lastModifiedBy>
  <cp:revision>93</cp:revision>
  <dcterms:created xsi:type="dcterms:W3CDTF">2022-06-24T13:32:15Z</dcterms:created>
  <dcterms:modified xsi:type="dcterms:W3CDTF">2022-10-27T08:23:29Z</dcterms:modified>
</cp:coreProperties>
</file>