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86311" autoAdjust="0"/>
  </p:normalViewPr>
  <p:slideViewPr>
    <p:cSldViewPr snapToGrid="0" showGuides="1">
      <p:cViewPr varScale="1">
        <p:scale>
          <a:sx n="67" d="100"/>
          <a:sy n="67" d="100"/>
        </p:scale>
        <p:origin x="1140" y="60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район» 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75312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Маджалисская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 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им.Темирханова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Э.Д.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36" y="1915670"/>
            <a:ext cx="3420344" cy="21991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247" y="1332716"/>
            <a:ext cx="4514914" cy="50326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714" y="1332716"/>
            <a:ext cx="3731092" cy="50326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36" y="3971925"/>
            <a:ext cx="3398499" cy="239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60486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Маджалисская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 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им.Т.Э.Д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.»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572" y="796296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448" y="1915670"/>
            <a:ext cx="3562433" cy="43486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80" y="1628682"/>
            <a:ext cx="3935335" cy="46356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05" y="1915670"/>
            <a:ext cx="3598242" cy="20308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06" y="3946483"/>
            <a:ext cx="3598242" cy="231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2172</TotalTime>
  <Words>59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92</cp:revision>
  <dcterms:created xsi:type="dcterms:W3CDTF">2022-06-24T13:32:15Z</dcterms:created>
  <dcterms:modified xsi:type="dcterms:W3CDTF">2022-10-27T08:46:33Z</dcterms:modified>
</cp:coreProperties>
</file>