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96" autoAdjust="0"/>
    <p:restoredTop sz="94646" autoAdjust="0"/>
  </p:normalViewPr>
  <p:slideViewPr>
    <p:cSldViewPr snapToGrid="0" showGuides="1">
      <p:cViewPr varScale="1">
        <p:scale>
          <a:sx n="73" d="100"/>
          <a:sy n="73" d="100"/>
        </p:scale>
        <p:origin x="54" y="162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МР «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Кайтагский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район»в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57856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Машатдинская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ООШ»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484" y="2353198"/>
            <a:ext cx="3762594" cy="249565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77" y="2353197"/>
            <a:ext cx="4026569" cy="41333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247" y="2353197"/>
            <a:ext cx="4343012" cy="41333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1496" y="2353196"/>
            <a:ext cx="3016895" cy="413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6042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Машатдинская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ООШ»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1743" y="1915669"/>
            <a:ext cx="4225892" cy="434861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1915670"/>
            <a:ext cx="4101244" cy="45635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3" y="1911587"/>
            <a:ext cx="3236867" cy="205420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3" y="3965796"/>
            <a:ext cx="3236867" cy="251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2190</TotalTime>
  <Words>55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94</cp:revision>
  <dcterms:created xsi:type="dcterms:W3CDTF">2022-06-24T13:32:15Z</dcterms:created>
  <dcterms:modified xsi:type="dcterms:W3CDTF">2022-10-27T07:50:06Z</dcterms:modified>
</cp:coreProperties>
</file>