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330" r:id="rId3"/>
    <p:sldId id="332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460" userDrawn="1">
          <p15:clr>
            <a:srgbClr val="A4A3A4"/>
          </p15:clr>
        </p15:guide>
        <p15:guide id="3" orient="horz" pos="913" userDrawn="1">
          <p15:clr>
            <a:srgbClr val="A4A3A4"/>
          </p15:clr>
        </p15:guide>
        <p15:guide id="4" pos="4021" userDrawn="1">
          <p15:clr>
            <a:srgbClr val="A4A3A4"/>
          </p15:clr>
        </p15:guide>
        <p15:guide id="5" orient="horz" pos="1979" userDrawn="1">
          <p15:clr>
            <a:srgbClr val="A4A3A4"/>
          </p15:clr>
        </p15:guide>
        <p15:guide id="6" orient="horz" pos="390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5B62B8"/>
    <a:srgbClr val="697AC3"/>
    <a:srgbClr val="FBFBF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696" autoAdjust="0"/>
    <p:restoredTop sz="94646" autoAdjust="0"/>
  </p:normalViewPr>
  <p:slideViewPr>
    <p:cSldViewPr snapToGrid="0" showGuides="1">
      <p:cViewPr varScale="1">
        <p:scale>
          <a:sx n="77" d="100"/>
          <a:sy n="77" d="100"/>
        </p:scale>
        <p:origin x="780" y="96"/>
      </p:cViewPr>
      <p:guideLst>
        <p:guide pos="460"/>
        <p:guide orient="horz" pos="913"/>
        <p:guide pos="4021"/>
        <p:guide orient="horz" pos="1979"/>
        <p:guide orient="horz" pos="390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304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16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2374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339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3687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1315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4176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680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2966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479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614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065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riadagestan.ru/upload/iblock/a1c/a1c3814e290c2466514be9bf0e2ab298.JPG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39" t="9774" r="3639" b="21244"/>
          <a:stretch/>
        </p:blipFill>
        <p:spPr bwMode="auto">
          <a:xfrm>
            <a:off x="0" y="-37322"/>
            <a:ext cx="12192000" cy="690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-46653"/>
            <a:ext cx="12192000" cy="6904653"/>
          </a:xfrm>
          <a:prstGeom prst="rect">
            <a:avLst/>
          </a:prstGeom>
          <a:gradFill flip="none" rotWithShape="1">
            <a:gsLst>
              <a:gs pos="0">
                <a:srgbClr val="0070C0">
                  <a:lumMod val="92000"/>
                  <a:lumOff val="8000"/>
                  <a:alpha val="11000"/>
                </a:srgbClr>
              </a:gs>
              <a:gs pos="100000">
                <a:srgbClr val="7030A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38" y="1900793"/>
            <a:ext cx="837491" cy="87097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569329" y="2074669"/>
            <a:ext cx="48532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МИНИСТЕРСТВО ОБРАЗОВАНИЯ И НАУКИ </a:t>
            </a:r>
          </a:p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РЕСПУБЛИКИ ДАГЕСТАН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2865240"/>
            <a:ext cx="7644983" cy="201029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rot="16200000">
            <a:off x="10666125" y="423904"/>
            <a:ext cx="19381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92D05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2022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31837" y="2936538"/>
            <a:ext cx="87869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ИНФОРМАЦИЯ О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РЕАЛИЗАЦИИ 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КАПИТАЛЬНОГО РЕМОНТА 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ОБЩЕОБРАЗОВАТЕЛЬНЫХ ОРГАНИЗАЦИЙ </a:t>
            </a:r>
          </a:p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МР «Кайтагский район» в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2022 году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56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541800" y="6365396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5B62B8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22.07.2022</a:t>
            </a:r>
            <a:endParaRPr lang="ru-RU" dirty="0">
              <a:solidFill>
                <a:srgbClr val="5B62B8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ДО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26860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«Хунгиянская ООШ»</a:t>
            </a: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МР «Кайтагский район»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5178" y="164205"/>
            <a:ext cx="832387" cy="83238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531" y="2007865"/>
            <a:ext cx="2932745" cy="454219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9276" y="1332716"/>
            <a:ext cx="3597355" cy="521734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6632" y="1116282"/>
            <a:ext cx="4543996" cy="330331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6632" y="3786188"/>
            <a:ext cx="4543996" cy="271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14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ПОСЛЕ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26860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«Хунгиянская ООШ»</a:t>
            </a: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МР «</a:t>
            </a:r>
            <a:r>
              <a:rPr lang="ru-RU" sz="2400" b="1" dirty="0" err="1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Кайтагский</a:t>
            </a:r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район»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7316227" y="553804"/>
            <a:ext cx="43504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ГОТОВНОСТЬ ОБЪЕКТА КАПИТАЛЬНОГО РЕМОНТА</a:t>
            </a:r>
          </a:p>
          <a:p>
            <a:r>
              <a:rPr lang="ru-RU" sz="36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100%</a:t>
            </a:r>
            <a:endParaRPr lang="ru-RU" sz="36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626" y="534795"/>
            <a:ext cx="832387" cy="83238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63" y="1970566"/>
            <a:ext cx="3989233" cy="454453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6813" y="1915671"/>
            <a:ext cx="3857625" cy="459943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255" y="1553226"/>
            <a:ext cx="3559986" cy="4952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93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2168</TotalTime>
  <Words>57</Words>
  <Application>Microsoft Office PowerPoint</Application>
  <PresentationFormat>Широкоэкранный</PresentationFormat>
  <Paragraphs>18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10" baseType="lpstr">
      <vt:lpstr>Arial</vt:lpstr>
      <vt:lpstr>Arial Narrow</vt:lpstr>
      <vt:lpstr>Arial Unicode MS</vt:lpstr>
      <vt:lpstr>Calibri</vt:lpstr>
      <vt:lpstr>Calibri Light</vt:lpstr>
      <vt:lpstr>Roboto</vt:lpstr>
      <vt:lpstr>Тема Office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Штрилиц</dc:creator>
  <cp:lastModifiedBy>RePack by Diakov</cp:lastModifiedBy>
  <cp:revision>92</cp:revision>
  <dcterms:created xsi:type="dcterms:W3CDTF">2022-06-24T13:32:15Z</dcterms:created>
  <dcterms:modified xsi:type="dcterms:W3CDTF">2022-10-27T09:26:24Z</dcterms:modified>
</cp:coreProperties>
</file>