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96" autoAdjust="0"/>
    <p:restoredTop sz="94646" autoAdjust="0"/>
  </p:normalViewPr>
  <p:slideViewPr>
    <p:cSldViewPr snapToGrid="0" showGuides="1">
      <p:cViewPr varScale="1">
        <p:scale>
          <a:sx n="77" d="100"/>
          <a:sy n="77" d="100"/>
        </p:scale>
        <p:origin x="780" y="96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4.png"/><Relationship Id="rId7" Type="http://schemas.openxmlformats.org/officeDocument/2006/relationships/image" Target="../media/image1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Relationship Id="rId9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район»в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38036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Шилягинская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«КАЙТАГСКИЙ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00" y="1116282"/>
            <a:ext cx="3765779" cy="28461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735" y="996592"/>
            <a:ext cx="3427962" cy="34531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61" y="1924650"/>
            <a:ext cx="4207368" cy="20377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06" y="3962418"/>
            <a:ext cx="4213222" cy="27723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128" y="3971399"/>
            <a:ext cx="3891499" cy="28866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197" y="3657600"/>
            <a:ext cx="3420391" cy="307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38036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Шилягинская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«КАЙТАГСКИЙ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231" y="2120937"/>
            <a:ext cx="3107511" cy="41433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81" y="2120937"/>
            <a:ext cx="3107511" cy="414334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271" y="2120937"/>
            <a:ext cx="3189972" cy="416322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282" y="2120936"/>
            <a:ext cx="3365217" cy="416322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62" y="1924650"/>
            <a:ext cx="3380990" cy="22758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62" y="4313290"/>
            <a:ext cx="3441830" cy="233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2172</TotalTime>
  <Words>55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93</cp:revision>
  <dcterms:created xsi:type="dcterms:W3CDTF">2022-06-24T13:32:15Z</dcterms:created>
  <dcterms:modified xsi:type="dcterms:W3CDTF">2022-10-27T10:24:31Z</dcterms:modified>
</cp:coreProperties>
</file>