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3074" autoAdjust="0"/>
  </p:normalViewPr>
  <p:slideViewPr>
    <p:cSldViewPr snapToGrid="0" showGuides="1">
      <p:cViewPr varScale="1">
        <p:scale>
          <a:sx n="64" d="100"/>
          <a:sy n="64" d="100"/>
        </p:scale>
        <p:origin x="1260" y="72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C74B6-4AAD-4372-96A1-F95CA97EDAC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0EB1D-FC55-48DA-BB93-9618EB678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503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20EB1D-FC55-48DA-BB93-9618EB67858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123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385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Янгикентская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5" name="Рисунок 14" descr="C:\Users\McoM\Desktop\1624419563789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7348" y="2523067"/>
            <a:ext cx="2329227" cy="1801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McoM\Desktop\20210401_131629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66535" y="2523067"/>
            <a:ext cx="2156874" cy="197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McoM\Desktop\20191216_08545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3413" y="2483538"/>
            <a:ext cx="2502314" cy="184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C:\Users\McoM\Desktop\1624419563670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2147" y="4660690"/>
            <a:ext cx="2058515" cy="1869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C:\Users\McoM\Desktop\20160413_10303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3175" y="4703069"/>
            <a:ext cx="2052710" cy="182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385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«Янгикентская СОШ»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9" y="1593336"/>
            <a:ext cx="3643313" cy="23612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3954554"/>
            <a:ext cx="3643313" cy="26319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113" y="1593336"/>
            <a:ext cx="3908604" cy="49932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3" y="1908853"/>
            <a:ext cx="3829987" cy="467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2170</TotalTime>
  <Words>58</Words>
  <Application>Microsoft Office PowerPoint</Application>
  <PresentationFormat>Широкоэкранный</PresentationFormat>
  <Paragraphs>19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92</cp:revision>
  <dcterms:created xsi:type="dcterms:W3CDTF">2022-06-24T13:32:15Z</dcterms:created>
  <dcterms:modified xsi:type="dcterms:W3CDTF">2022-10-27T09:30:53Z</dcterms:modified>
</cp:coreProperties>
</file>