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76245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«Ахмедкентская СОШ 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им.Саламова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М.Ш.»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9" y="1924650"/>
            <a:ext cx="3578866" cy="23361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455" y="1116282"/>
            <a:ext cx="3292816" cy="31001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410" y="1116282"/>
            <a:ext cx="3962668" cy="52491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75" y="4269829"/>
            <a:ext cx="3639979" cy="20955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455" y="4216400"/>
            <a:ext cx="3464955" cy="214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74442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Ахмедкенская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 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им.Саламова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М.Ш.»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04563" y="2733171"/>
            <a:ext cx="4559642" cy="29426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63956" y="1536736"/>
            <a:ext cx="2462269" cy="28970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03115" y="1794641"/>
            <a:ext cx="2462268" cy="23812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61143" y="3901814"/>
            <a:ext cx="2267893" cy="28970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96965" y="2482045"/>
            <a:ext cx="4730161" cy="32743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726" y="4216400"/>
            <a:ext cx="2343149" cy="2267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2184</TotalTime>
  <Words>61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95</cp:revision>
  <dcterms:created xsi:type="dcterms:W3CDTF">2022-06-24T13:32:15Z</dcterms:created>
  <dcterms:modified xsi:type="dcterms:W3CDTF">2022-10-27T10:03:43Z</dcterms:modified>
</cp:coreProperties>
</file>