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94301" autoAdjust="0"/>
  </p:normalViewPr>
  <p:slideViewPr>
    <p:cSldViewPr snapToGrid="0" showGuides="1">
      <p:cViewPr varScale="1">
        <p:scale>
          <a:sx n="73" d="100"/>
          <a:sy n="73" d="100"/>
        </p:scale>
        <p:origin x="90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6E0BF-4F6F-46D4-BCA6-4F66FABB3F77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8B77A-2A92-4435-A887-F62A3A6C7A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320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F8B77A-2A92-4435-A887-F62A3A6C7A74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045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4.png"/><Relationship Id="rId7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73466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район»</a:t>
            </a:r>
            <a:r>
              <a:rPr lang="ru-RU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09259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Варситская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Кайтагская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НОШ»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3937" y="2189425"/>
            <a:ext cx="4819060" cy="42715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51658" y="1838800"/>
            <a:ext cx="6154329" cy="36375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9480" y="316791"/>
            <a:ext cx="3069771" cy="35969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1589" y="3223459"/>
            <a:ext cx="3321052" cy="370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0669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err="1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Варситская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</a:t>
            </a:r>
            <a:r>
              <a:rPr lang="ru-RU" sz="2400" b="1" dirty="0" err="1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Кайтагский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2" y="4376057"/>
            <a:ext cx="4085520" cy="23382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92" y="4376058"/>
            <a:ext cx="3451789" cy="23382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92" y="1580605"/>
            <a:ext cx="3451790" cy="279545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80" y="1580606"/>
            <a:ext cx="3935336" cy="51337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94" y="1915669"/>
            <a:ext cx="4060075" cy="246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2177</TotalTime>
  <Words>56</Words>
  <Application>Microsoft Office PowerPoint</Application>
  <PresentationFormat>Широкоэкранный</PresentationFormat>
  <Paragraphs>19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93</cp:revision>
  <dcterms:created xsi:type="dcterms:W3CDTF">2022-06-24T13:32:15Z</dcterms:created>
  <dcterms:modified xsi:type="dcterms:W3CDTF">2022-10-27T10:46:52Z</dcterms:modified>
</cp:coreProperties>
</file>