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96" autoAdjust="0"/>
    <p:restoredTop sz="86311" autoAdjust="0"/>
  </p:normalViewPr>
  <p:slideViewPr>
    <p:cSldViewPr snapToGrid="0" showGuides="1">
      <p:cViewPr varScale="1">
        <p:scale>
          <a:sx n="67" d="100"/>
          <a:sy n="67" d="100"/>
        </p:scale>
        <p:origin x="1140" y="60"/>
      </p:cViewPr>
      <p:guideLst>
        <p:guide pos="460"/>
        <p:guide orient="horz" pos="913"/>
        <p:guide pos="4021"/>
        <p:guide orient="horz" pos="1979"/>
        <p:guide orient="horz" pos="39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4.png"/><Relationship Id="rId7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МР «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айтагский район» в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47782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«Дакнисинская НОШ»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Кайтагский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4" y="1924650"/>
            <a:ext cx="3604468" cy="21425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942" y="1438616"/>
            <a:ext cx="3708365" cy="24622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005" y="1438616"/>
            <a:ext cx="3689231" cy="49267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3" y="4067175"/>
            <a:ext cx="3875295" cy="24127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591" y="3900829"/>
            <a:ext cx="3436414" cy="251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47782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«Дакнисинская НОШ»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«Кайтагский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75" y="1958115"/>
            <a:ext cx="2638401" cy="219112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778" y="1689636"/>
            <a:ext cx="2763628" cy="49885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697" y="1689637"/>
            <a:ext cx="3033480" cy="23890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178" y="1689636"/>
            <a:ext cx="2791348" cy="498857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76" y="4149237"/>
            <a:ext cx="2638400" cy="252897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407" y="4078707"/>
            <a:ext cx="3012770" cy="2599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2172</TotalTime>
  <Words>55</Words>
  <Application>Microsoft Office PowerPoint</Application>
  <PresentationFormat>Широкоэкранный</PresentationFormat>
  <Paragraphs>18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0" baseType="lpstr">
      <vt:lpstr>Arial</vt:lpstr>
      <vt:lpstr>Arial Narrow</vt:lpstr>
      <vt:lpstr>Arial Unicode MS</vt:lpstr>
      <vt:lpstr>Calibri</vt:lpstr>
      <vt:lpstr>Calibri Light</vt:lpstr>
      <vt:lpstr>Roboto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RePack by Diakov</cp:lastModifiedBy>
  <cp:revision>94</cp:revision>
  <dcterms:created xsi:type="dcterms:W3CDTF">2022-06-24T13:32:15Z</dcterms:created>
  <dcterms:modified xsi:type="dcterms:W3CDTF">2022-10-27T09:15:45Z</dcterms:modified>
</cp:coreProperties>
</file>