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4.png"/><Relationship Id="rId7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595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Джавгатская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8" y="2218526"/>
            <a:ext cx="4015420" cy="3011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575" y="2238004"/>
            <a:ext cx="3740645" cy="28054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94985" y="2055910"/>
            <a:ext cx="4399203" cy="329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595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Джавгатская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НОШ»</a:t>
            </a: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85" y="1670459"/>
            <a:ext cx="3253529" cy="48469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48" y="1915670"/>
            <a:ext cx="3875737" cy="20737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214" y="1643063"/>
            <a:ext cx="3670864" cy="22676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381" y="3971335"/>
            <a:ext cx="3658336" cy="2546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48" y="4007374"/>
            <a:ext cx="3875737" cy="251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2175</TotalTime>
  <Words>54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93</cp:revision>
  <dcterms:created xsi:type="dcterms:W3CDTF">2022-06-24T13:32:15Z</dcterms:created>
  <dcterms:modified xsi:type="dcterms:W3CDTF">2022-10-27T10:05:26Z</dcterms:modified>
</cp:coreProperties>
</file>